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57" r:id="rId3"/>
    <p:sldId id="275" r:id="rId4"/>
    <p:sldId id="265" r:id="rId5"/>
    <p:sldId id="279" r:id="rId6"/>
    <p:sldId id="281" r:id="rId7"/>
    <p:sldId id="276" r:id="rId8"/>
    <p:sldId id="267" r:id="rId9"/>
    <p:sldId id="266" r:id="rId10"/>
    <p:sldId id="283" r:id="rId11"/>
    <p:sldId id="284" r:id="rId12"/>
    <p:sldId id="285" r:id="rId13"/>
    <p:sldId id="277" r:id="rId14"/>
    <p:sldId id="269" r:id="rId15"/>
    <p:sldId id="282" r:id="rId16"/>
    <p:sldId id="286" r:id="rId17"/>
    <p:sldId id="288" r:id="rId18"/>
    <p:sldId id="289" r:id="rId19"/>
    <p:sldId id="268" r:id="rId20"/>
    <p:sldId id="292" r:id="rId21"/>
    <p:sldId id="293" r:id="rId22"/>
    <p:sldId id="294" r:id="rId23"/>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1" d="100"/>
          <a:sy n="81" d="100"/>
        </p:scale>
        <p:origin x="-84" y="-6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latinLnBrk="0">
              <a:defRPr kumimoji="1" lang="ja-JP" sz="1200"/>
            </a:lvl1pPr>
          </a:lstStyle>
          <a:p>
            <a:fld id="{FFBE2AAA-2CC7-4F9C-A8C6-8B9F2A3E9EF0}" type="datetimeFigureOut">
              <a:rPr kumimoji="1" lang="en-US" altLang="ja-JP" smtClean="0"/>
              <a:pPr/>
              <a:t>10/8/2015</a:t>
            </a:fld>
            <a:endParaRPr kumimoji="1" lang="ja-JP"/>
          </a:p>
        </p:txBody>
      </p:sp>
      <p:sp>
        <p:nvSpPr>
          <p:cNvPr id="4" name="フッター プレースホルダー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latinLnBrk="0">
              <a:defRPr kumimoji="1" lang="ja-JP" sz="1200"/>
            </a:lvl1pPr>
          </a:lstStyle>
          <a:p>
            <a:fld id="{950AD62A-9EE1-43E3-A7E5-D268F71DF3EB}" type="slidenum">
              <a:rPr kumimoji="1" lang="en-US" altLang="ja-JP" smtClean="0"/>
              <a:pPr/>
              <a:t>&lt;#&gt;</a:t>
            </a:fld>
            <a:endParaRPr kumimoji="1" lang="ja-JP"/>
          </a:p>
        </p:txBody>
      </p:sp>
    </p:spTree>
    <p:extLst>
      <p:ext uri="{BB962C8B-B14F-4D97-AF65-F5344CB8AC3E}">
        <p14:creationId xmlns:p14="http://schemas.microsoft.com/office/powerpoint/2010/main" xmlns=""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latinLnBrk="0">
              <a:defRPr kumimoji="1" lang="ja-JP" sz="1200"/>
            </a:lvl1pPr>
          </a:lstStyle>
          <a:p>
            <a:fld id="{2B37ADBA-1AC7-4CD6-8AFF-4E8087BA5487}" type="datetimeFigureOut">
              <a:rPr lang="ja-JP" altLang="en-US"/>
              <a:pPr/>
              <a:t>2015/10/8</a:t>
            </a:fld>
            <a:endParaRPr kumimoji="1" lang="ja-JP"/>
          </a:p>
        </p:txBody>
      </p:sp>
      <p:sp>
        <p:nvSpPr>
          <p:cNvPr id="4" name="スライド イメージ プレースホルダー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latinLnBrk="0">
              <a:defRPr kumimoji="1" lang="ja-JP" sz="1200"/>
            </a:lvl1pPr>
          </a:lstStyle>
          <a:p>
            <a:fld id="{5534C2EF-8A97-4DAF-B099-E567883644D6}" type="slidenum">
              <a:rPr/>
              <a:pPr/>
              <a:t>&lt;#&gt;</a:t>
            </a:fld>
            <a:endParaRPr kumimoji="1" lang="ja-JP"/>
          </a:p>
        </p:txBody>
      </p:sp>
    </p:spTree>
    <p:extLst>
      <p:ext uri="{BB962C8B-B14F-4D97-AF65-F5344CB8AC3E}">
        <p14:creationId xmlns:p14="http://schemas.microsoft.com/office/powerpoint/2010/main" xmlns=""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cstate="print">
            <a:extLst>
              <a:ext uri="{28A0092B-C50C-407E-A947-70E740481C1C}">
                <a14:useLocalDpi xmlns:a14="http://schemas.microsoft.com/office/drawing/2010/main" xmlns="" val="0"/>
              </a:ext>
            </a:extLst>
          </a:blip>
          <a:srcRect l="2124" r="323" b="422"/>
          <a:stretch/>
        </p:blipFill>
        <p:spPr>
          <a:xfrm>
            <a:off x="1524" y="1"/>
            <a:ext cx="12188952" cy="6858000"/>
          </a:xfrm>
          <a:prstGeom prst="rect">
            <a:avLst/>
          </a:prstGeom>
        </p:spPr>
      </p:pic>
      <p:sp>
        <p:nvSpPr>
          <p:cNvPr id="2" name="タイトル 1"/>
          <p:cNvSpPr>
            <a:spLocks noGrp="1"/>
          </p:cNvSpPr>
          <p:nvPr>
            <p:ph type="ctrTitle"/>
          </p:nvPr>
        </p:nvSpPr>
        <p:spPr>
          <a:xfrm>
            <a:off x="838200" y="533400"/>
            <a:ext cx="8458200" cy="1828800"/>
          </a:xfrm>
        </p:spPr>
        <p:txBody>
          <a:bodyPr anchor="b">
            <a:normAutofit/>
          </a:bodyPr>
          <a:lstStyle>
            <a:lvl1pPr algn="l" latinLnBrk="0">
              <a:defRPr kumimoji="1" lang="ja-JP" sz="4400"/>
            </a:lvl1pPr>
          </a:lstStyle>
          <a:p>
            <a:r>
              <a:rPr kumimoji="1" lang="ja-JP" altLang="en-US" smtClean="0"/>
              <a:t>マスター タイトルの書式設定</a:t>
            </a:r>
            <a:endParaRPr kumimoji="1" lang="ja-JP" dirty="0"/>
          </a:p>
        </p:txBody>
      </p:sp>
      <p:sp>
        <p:nvSpPr>
          <p:cNvPr id="3" name="サブタイトル 2"/>
          <p:cNvSpPr>
            <a:spLocks noGrp="1"/>
          </p:cNvSpPr>
          <p:nvPr>
            <p:ph type="subTitle" idx="1"/>
          </p:nvPr>
        </p:nvSpPr>
        <p:spPr>
          <a:xfrm>
            <a:off x="838200" y="2438400"/>
            <a:ext cx="7086600" cy="914400"/>
          </a:xfrm>
        </p:spPr>
        <p:txBody>
          <a:bodyPr>
            <a:normAutofit/>
          </a:bodyPr>
          <a:lstStyle>
            <a:lvl1pPr marL="0" indent="0" algn="l" latinLnBrk="0">
              <a:spcBef>
                <a:spcPts val="1200"/>
              </a:spcBef>
              <a:buNone/>
              <a:defRPr kumimoji="1" lang="ja-JP" sz="2400">
                <a:latin typeface="+mj-lt"/>
              </a:defRPr>
            </a:lvl1pPr>
            <a:lvl2pPr marL="457200" indent="0" algn="ctr" latinLnBrk="0">
              <a:buNone/>
              <a:defRPr kumimoji="1" lang="ja-JP" sz="2000"/>
            </a:lvl2pPr>
            <a:lvl3pPr marL="914400" indent="0" algn="ctr" latinLnBrk="0">
              <a:buNone/>
              <a:defRPr kumimoji="1" lang="ja-JP" sz="1800"/>
            </a:lvl3pPr>
            <a:lvl4pPr marL="1371600" indent="0" algn="ctr" latinLnBrk="0">
              <a:buNone/>
              <a:defRPr kumimoji="1" lang="ja-JP" sz="1600"/>
            </a:lvl4pPr>
            <a:lvl5pPr marL="1828800" indent="0" algn="ctr" latinLnBrk="0">
              <a:buNone/>
              <a:defRPr kumimoji="1" lang="ja-JP" sz="1600"/>
            </a:lvl5pPr>
            <a:lvl6pPr marL="2286000" indent="0" algn="ctr" latinLnBrk="0">
              <a:buNone/>
              <a:defRPr kumimoji="1" lang="ja-JP" sz="1600"/>
            </a:lvl6pPr>
            <a:lvl7pPr marL="2743200" indent="0" algn="ctr" latinLnBrk="0">
              <a:buNone/>
              <a:defRPr kumimoji="1" lang="ja-JP" sz="1600"/>
            </a:lvl7pPr>
            <a:lvl8pPr marL="3200400" indent="0" algn="ctr" latinLnBrk="0">
              <a:buNone/>
              <a:defRPr kumimoji="1" lang="ja-JP" sz="1600"/>
            </a:lvl8pPr>
            <a:lvl9pPr marL="3657600" indent="0" algn="ctr" latinLnBrk="0">
              <a:buNone/>
              <a:defRPr kumimoji="1" lang="ja-JP" sz="1600"/>
            </a:lvl9pPr>
          </a:lstStyle>
          <a:p>
            <a:r>
              <a:rPr kumimoji="1" lang="ja-JP" altLang="en-US" smtClean="0"/>
              <a:t>マスター サブタイトルの書式設定</a:t>
            </a:r>
            <a:endParaRPr kumimoji="1" lang="ja-JP" dirty="0"/>
          </a:p>
        </p:txBody>
      </p:sp>
    </p:spTree>
    <p:extLst>
      <p:ext uri="{BB962C8B-B14F-4D97-AF65-F5344CB8AC3E}">
        <p14:creationId xmlns:p14="http://schemas.microsoft.com/office/powerpoint/2010/main" xmlns="" val="4154451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 つの画像とキャプション">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7" name="フリーフォーム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kumimoji="1" lang="ja-JP"/>
          </a:p>
        </p:txBody>
      </p:sp>
      <p:sp>
        <p:nvSpPr>
          <p:cNvPr id="15" name="画像プレースホルダー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kumimoji="1" lang="ja-JP"/>
            </a:lvl1pPr>
          </a:lstStyle>
          <a:p>
            <a:r>
              <a:rPr kumimoji="1" lang="ja-JP" altLang="en-US" smtClean="0"/>
              <a:t>図を追加</a:t>
            </a:r>
            <a:endParaRPr kumimoji="1" lang="ja-JP"/>
          </a:p>
        </p:txBody>
      </p:sp>
      <p:sp>
        <p:nvSpPr>
          <p:cNvPr id="18" name="フリーフォーム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kumimoji="1" lang="ja-JP"/>
          </a:p>
        </p:txBody>
      </p:sp>
      <p:sp>
        <p:nvSpPr>
          <p:cNvPr id="19" name="画像プレースホルダー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kumimoji="1" lang="ja-JP"/>
            </a:lvl1pPr>
          </a:lstStyle>
          <a:p>
            <a:r>
              <a:rPr kumimoji="1" lang="ja-JP" altLang="en-US" smtClean="0"/>
              <a:t>図を追加</a:t>
            </a:r>
            <a:endParaRPr kumimoji="1" lang="ja-JP"/>
          </a:p>
        </p:txBody>
      </p:sp>
      <p:sp>
        <p:nvSpPr>
          <p:cNvPr id="17" name="テキスト プレースホルダー 16"/>
          <p:cNvSpPr>
            <a:spLocks noGrp="1"/>
          </p:cNvSpPr>
          <p:nvPr>
            <p:ph type="body" sz="quarter" idx="14"/>
          </p:nvPr>
        </p:nvSpPr>
        <p:spPr>
          <a:xfrm>
            <a:off x="1028581" y="5305425"/>
            <a:ext cx="3566160" cy="1097280"/>
          </a:xfrm>
        </p:spPr>
        <p:txBody>
          <a:bodyPr>
            <a:normAutofit/>
          </a:bodyPr>
          <a:lstStyle>
            <a:lvl1pPr marL="0" indent="0" latinLnBrk="0">
              <a:buNone/>
              <a:defRPr kumimoji="1" lang="ja-JP" sz="1800"/>
            </a:lvl1pPr>
            <a:lvl2pPr marL="0" indent="0" latinLnBrk="0">
              <a:spcBef>
                <a:spcPts val="1200"/>
              </a:spcBef>
              <a:buNone/>
              <a:defRPr kumimoji="1" lang="ja-JP" sz="1800"/>
            </a:lvl2pPr>
            <a:lvl3pPr marL="0" indent="0" latinLnBrk="0">
              <a:spcBef>
                <a:spcPts val="1200"/>
              </a:spcBef>
              <a:buNone/>
              <a:defRPr kumimoji="1" lang="ja-JP" sz="1800"/>
            </a:lvl3pPr>
            <a:lvl4pPr marL="0" indent="0" latinLnBrk="0">
              <a:spcBef>
                <a:spcPts val="1200"/>
              </a:spcBef>
              <a:buNone/>
              <a:defRPr kumimoji="1" lang="ja-JP" sz="1800"/>
            </a:lvl4pPr>
            <a:lvl5pPr marL="0" indent="0" latinLnBrk="0">
              <a:spcBef>
                <a:spcPts val="1200"/>
              </a:spcBef>
              <a:buNone/>
              <a:defRPr kumimoji="1" lang="ja-JP" sz="1800"/>
            </a:lvl5pPr>
          </a:lstStyle>
          <a:p>
            <a:pPr lvl="0"/>
            <a:r>
              <a:rPr kumimoji="1" lang="ja-JP" altLang="en-US" smtClean="0"/>
              <a:t>マスター テキストの書式設定</a:t>
            </a:r>
          </a:p>
        </p:txBody>
      </p:sp>
      <p:sp>
        <p:nvSpPr>
          <p:cNvPr id="20" name="テキスト プレースホルダー 16"/>
          <p:cNvSpPr>
            <a:spLocks noGrp="1"/>
          </p:cNvSpPr>
          <p:nvPr>
            <p:ph type="body" sz="quarter" idx="16"/>
          </p:nvPr>
        </p:nvSpPr>
        <p:spPr>
          <a:xfrm>
            <a:off x="5566714" y="5305425"/>
            <a:ext cx="3566160" cy="1097280"/>
          </a:xfrm>
        </p:spPr>
        <p:txBody>
          <a:bodyPr>
            <a:normAutofit/>
          </a:bodyPr>
          <a:lstStyle>
            <a:lvl1pPr marL="0" indent="0" latinLnBrk="0">
              <a:buNone/>
              <a:defRPr kumimoji="1" lang="ja-JP" sz="1800"/>
            </a:lvl1pPr>
            <a:lvl2pPr marL="0" indent="0" latinLnBrk="0">
              <a:spcBef>
                <a:spcPts val="1200"/>
              </a:spcBef>
              <a:buNone/>
              <a:defRPr kumimoji="1" lang="ja-JP" sz="1800"/>
            </a:lvl2pPr>
            <a:lvl3pPr marL="0" indent="0" latinLnBrk="0">
              <a:spcBef>
                <a:spcPts val="1200"/>
              </a:spcBef>
              <a:buNone/>
              <a:defRPr kumimoji="1" lang="ja-JP" sz="1800"/>
            </a:lvl3pPr>
            <a:lvl4pPr marL="0" indent="0" latinLnBrk="0">
              <a:spcBef>
                <a:spcPts val="1200"/>
              </a:spcBef>
              <a:buNone/>
              <a:defRPr kumimoji="1" lang="ja-JP" sz="1800"/>
            </a:lvl4pPr>
            <a:lvl5pPr marL="0" indent="0" latinLnBrk="0">
              <a:spcBef>
                <a:spcPts val="1200"/>
              </a:spcBef>
              <a:buNone/>
              <a:defRPr kumimoji="1" lang="ja-JP" sz="1800"/>
            </a:lvl5pPr>
          </a:lstStyle>
          <a:p>
            <a:pPr lvl="0"/>
            <a:r>
              <a:rPr kumimoji="1" lang="ja-JP" altLang="en-US" smtClean="0"/>
              <a:t>マスター テキストの書式設定</a:t>
            </a:r>
          </a:p>
        </p:txBody>
      </p:sp>
    </p:spTree>
    <p:extLst>
      <p:ext uri="{BB962C8B-B14F-4D97-AF65-F5344CB8AC3E}">
        <p14:creationId xmlns:p14="http://schemas.microsoft.com/office/powerpoint/2010/main" xmlns="" val="2037772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 つの画像とキャプション">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7" name="フリーフォーム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kumimoji="1" lang="ja-JP"/>
          </a:p>
        </p:txBody>
      </p:sp>
      <p:sp>
        <p:nvSpPr>
          <p:cNvPr id="15" name="画像プレースホルダー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kumimoji="1" lang="ja-JP"/>
            </a:lvl1pPr>
          </a:lstStyle>
          <a:p>
            <a:r>
              <a:rPr kumimoji="1" lang="ja-JP" altLang="en-US" smtClean="0"/>
              <a:t>図を追加</a:t>
            </a:r>
            <a:endParaRPr kumimoji="1" lang="ja-JP"/>
          </a:p>
        </p:txBody>
      </p:sp>
      <p:sp>
        <p:nvSpPr>
          <p:cNvPr id="18" name="フリーフォーム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kumimoji="1" lang="ja-JP"/>
          </a:p>
        </p:txBody>
      </p:sp>
      <p:sp>
        <p:nvSpPr>
          <p:cNvPr id="19" name="画像プレースホルダー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kumimoji="1" lang="ja-JP"/>
            </a:lvl1pPr>
          </a:lstStyle>
          <a:p>
            <a:r>
              <a:rPr kumimoji="1" lang="ja-JP" altLang="en-US" smtClean="0"/>
              <a:t>図を追加</a:t>
            </a:r>
            <a:endParaRPr kumimoji="1" lang="ja-JP"/>
          </a:p>
        </p:txBody>
      </p:sp>
      <p:sp>
        <p:nvSpPr>
          <p:cNvPr id="17" name="テキスト プレースホルダー 16"/>
          <p:cNvSpPr>
            <a:spLocks noGrp="1"/>
          </p:cNvSpPr>
          <p:nvPr>
            <p:ph type="body" sz="quarter" idx="14"/>
          </p:nvPr>
        </p:nvSpPr>
        <p:spPr>
          <a:xfrm>
            <a:off x="1028581" y="5919255"/>
            <a:ext cx="8104082" cy="497420"/>
          </a:xfrm>
        </p:spPr>
        <p:txBody>
          <a:bodyPr>
            <a:normAutofit/>
          </a:bodyPr>
          <a:lstStyle>
            <a:lvl1pPr marL="0" indent="0" latinLnBrk="0">
              <a:spcBef>
                <a:spcPts val="0"/>
              </a:spcBef>
              <a:buNone/>
              <a:defRPr kumimoji="1" lang="ja-JP" sz="1600"/>
            </a:lvl1pPr>
            <a:lvl2pPr marL="0" indent="0" latinLnBrk="0">
              <a:spcBef>
                <a:spcPts val="1200"/>
              </a:spcBef>
              <a:buNone/>
              <a:defRPr kumimoji="1" lang="ja-JP" sz="1800"/>
            </a:lvl2pPr>
            <a:lvl3pPr marL="0" indent="0" latinLnBrk="0">
              <a:spcBef>
                <a:spcPts val="1200"/>
              </a:spcBef>
              <a:buNone/>
              <a:defRPr kumimoji="1" lang="ja-JP" sz="1800"/>
            </a:lvl3pPr>
            <a:lvl4pPr marL="0" indent="0" latinLnBrk="0">
              <a:spcBef>
                <a:spcPts val="1200"/>
              </a:spcBef>
              <a:buNone/>
              <a:defRPr kumimoji="1" lang="ja-JP" sz="1800"/>
            </a:lvl4pPr>
            <a:lvl5pPr marL="0" indent="0" latinLnBrk="0">
              <a:spcBef>
                <a:spcPts val="1200"/>
              </a:spcBef>
              <a:buNone/>
              <a:defRPr kumimoji="1" lang="ja-JP" sz="1800"/>
            </a:lvl5pPr>
          </a:lstStyle>
          <a:p>
            <a:pPr lvl="0"/>
            <a:r>
              <a:rPr kumimoji="1" lang="ja-JP" altLang="en-US" smtClean="0"/>
              <a:t>マスター テキストの書式設定</a:t>
            </a:r>
          </a:p>
        </p:txBody>
      </p:sp>
      <p:sp>
        <p:nvSpPr>
          <p:cNvPr id="12" name="フリーフォーム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kumimoji="1" lang="ja-JP"/>
          </a:p>
        </p:txBody>
      </p:sp>
      <p:sp>
        <p:nvSpPr>
          <p:cNvPr id="13" name="画像プレースホルダー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kumimoji="1" lang="ja-JP"/>
            </a:lvl1pPr>
          </a:lstStyle>
          <a:p>
            <a:r>
              <a:rPr kumimoji="1" lang="ja-JP" altLang="en-US" smtClean="0"/>
              <a:t>図を追加</a:t>
            </a:r>
            <a:endParaRPr kumimoji="1" lang="ja-JP"/>
          </a:p>
        </p:txBody>
      </p:sp>
      <p:sp>
        <p:nvSpPr>
          <p:cNvPr id="2" name="タイトル 1"/>
          <p:cNvSpPr>
            <a:spLocks noGrp="1"/>
          </p:cNvSpPr>
          <p:nvPr>
            <p:ph type="title"/>
          </p:nvPr>
        </p:nvSpPr>
        <p:spPr>
          <a:xfrm>
            <a:off x="1028580" y="5305424"/>
            <a:ext cx="8104083" cy="579921"/>
          </a:xfrm>
        </p:spPr>
        <p:txBody>
          <a:bodyPr>
            <a:normAutofit/>
          </a:bodyPr>
          <a:lstStyle>
            <a:lvl1pPr latinLnBrk="0">
              <a:defRPr kumimoji="1" lang="ja-JP" sz="2400">
                <a:solidFill>
                  <a:schemeClr val="accent1"/>
                </a:solidFill>
              </a:defRPr>
            </a:lvl1pPr>
          </a:lstStyle>
          <a:p>
            <a:r>
              <a:rPr kumimoji="1" lang="ja-JP" altLang="en-US" smtClean="0"/>
              <a:t>マスター タイトルの書式設定</a:t>
            </a:r>
            <a:endParaRPr kumimoji="1" lang="ja-JP"/>
          </a:p>
        </p:txBody>
      </p:sp>
    </p:spTree>
    <p:extLst>
      <p:ext uri="{BB962C8B-B14F-4D97-AF65-F5344CB8AC3E}">
        <p14:creationId xmlns:p14="http://schemas.microsoft.com/office/powerpoint/2010/main" xmlns="" val="1017792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5 つの図">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63" y="283"/>
            <a:ext cx="12188952" cy="6859715"/>
          </a:xfrm>
          <a:prstGeom prst="rect">
            <a:avLst/>
          </a:prstGeom>
        </p:spPr>
      </p:pic>
      <p:sp>
        <p:nvSpPr>
          <p:cNvPr id="8" name="フリーフォーム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kumimoji="1" lang="ja-JP"/>
          </a:p>
        </p:txBody>
      </p:sp>
      <p:sp>
        <p:nvSpPr>
          <p:cNvPr id="9" name="画像プレースホルダー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kumimoji="1" lang="ja-JP"/>
            </a:lvl1pPr>
          </a:lstStyle>
          <a:p>
            <a:r>
              <a:rPr kumimoji="1" lang="ja-JP" altLang="en-US" smtClean="0"/>
              <a:t>図を追加</a:t>
            </a:r>
            <a:endParaRPr kumimoji="1" lang="ja-JP"/>
          </a:p>
        </p:txBody>
      </p:sp>
      <p:sp>
        <p:nvSpPr>
          <p:cNvPr id="10" name="フリーフォーム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kumimoji="1" lang="ja-JP"/>
          </a:p>
        </p:txBody>
      </p:sp>
      <p:sp>
        <p:nvSpPr>
          <p:cNvPr id="11" name="画像プレースホルダー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kumimoji="1" lang="ja-JP"/>
            </a:lvl1pPr>
          </a:lstStyle>
          <a:p>
            <a:r>
              <a:rPr kumimoji="1" lang="ja-JP" altLang="en-US" smtClean="0"/>
              <a:t>図を追加</a:t>
            </a:r>
            <a:endParaRPr kumimoji="1" lang="ja-JP"/>
          </a:p>
        </p:txBody>
      </p:sp>
      <p:sp>
        <p:nvSpPr>
          <p:cNvPr id="12" name="フリーフォーム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kumimoji="1" lang="ja-JP"/>
          </a:p>
        </p:txBody>
      </p:sp>
      <p:sp>
        <p:nvSpPr>
          <p:cNvPr id="13" name="画像プレースホルダー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kumimoji="1" lang="ja-JP"/>
            </a:lvl1pPr>
          </a:lstStyle>
          <a:p>
            <a:r>
              <a:rPr kumimoji="1" lang="ja-JP" altLang="en-US" smtClean="0"/>
              <a:t>図を追加</a:t>
            </a:r>
            <a:endParaRPr kumimoji="1" lang="ja-JP"/>
          </a:p>
        </p:txBody>
      </p:sp>
      <p:sp>
        <p:nvSpPr>
          <p:cNvPr id="14" name="フリーフォーム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kumimoji="1" lang="ja-JP"/>
          </a:p>
        </p:txBody>
      </p:sp>
      <p:sp>
        <p:nvSpPr>
          <p:cNvPr id="15" name="画像プレースホルダー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kumimoji="1" lang="ja-JP"/>
            </a:lvl1pPr>
          </a:lstStyle>
          <a:p>
            <a:r>
              <a:rPr kumimoji="1" lang="ja-JP" altLang="en-US" smtClean="0"/>
              <a:t>図を追加</a:t>
            </a:r>
            <a:endParaRPr kumimoji="1" lang="ja-JP"/>
          </a:p>
        </p:txBody>
      </p:sp>
      <p:sp>
        <p:nvSpPr>
          <p:cNvPr id="20" name="フリーフォーム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kumimoji="1" lang="ja-JP"/>
          </a:p>
        </p:txBody>
      </p:sp>
      <p:sp>
        <p:nvSpPr>
          <p:cNvPr id="21" name="画像プレースホルダー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kumimoji="1" lang="ja-JP"/>
            </a:lvl1pPr>
          </a:lstStyle>
          <a:p>
            <a:r>
              <a:rPr kumimoji="1" lang="ja-JP" altLang="en-US" smtClean="0"/>
              <a:t>図を追加</a:t>
            </a:r>
            <a:endParaRPr kumimoji="1" lang="ja-JP"/>
          </a:p>
        </p:txBody>
      </p:sp>
    </p:spTree>
    <p:extLst>
      <p:ext uri="{BB962C8B-B14F-4D97-AF65-F5344CB8AC3E}">
        <p14:creationId xmlns:p14="http://schemas.microsoft.com/office/powerpoint/2010/main" xmlns="" val="864672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p:txBody>
          <a:bodyPr vert="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7FC8593D-7C47-471E-A8DF-97AC4FFD13F5}" type="datetimeFigureOut">
              <a:rPr lang="ja-JP" altLang="en-US"/>
              <a:pPr/>
              <a:t>2015/10/8</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289D71E3-7D81-4C24-B9D8-6B108755C64C}" type="slidenum">
              <a:rPr/>
              <a:pPr/>
              <a:t>&lt;#&gt;</a:t>
            </a:fld>
            <a:endParaRPr kumimoji="1" lang="ja-JP"/>
          </a:p>
        </p:txBody>
      </p:sp>
    </p:spTree>
    <p:extLst>
      <p:ext uri="{BB962C8B-B14F-4D97-AF65-F5344CB8AC3E}">
        <p14:creationId xmlns:p14="http://schemas.microsoft.com/office/powerpoint/2010/main" xmlns="" val="1443261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365125"/>
            <a:ext cx="1828799" cy="4940300"/>
          </a:xfrm>
        </p:spPr>
        <p:txBody>
          <a:bodyPr vert="vert"/>
          <a:lstStyle/>
          <a:p>
            <a:r>
              <a:rPr kumimoji="1" lang="ja-JP" altLang="en-US" smtClean="0"/>
              <a:t>マスター タイトルの書式設定</a:t>
            </a:r>
            <a:endParaRPr kumimoji="1" lang="ja-JP"/>
          </a:p>
        </p:txBody>
      </p:sp>
      <p:sp>
        <p:nvSpPr>
          <p:cNvPr id="3" name="縦書きテキスト プレースホルダー 2"/>
          <p:cNvSpPr>
            <a:spLocks noGrp="1"/>
          </p:cNvSpPr>
          <p:nvPr>
            <p:ph type="body" orient="vert" idx="1"/>
          </p:nvPr>
        </p:nvSpPr>
        <p:spPr>
          <a:xfrm>
            <a:off x="1524000" y="365125"/>
            <a:ext cx="6858000" cy="4940300"/>
          </a:xfrm>
        </p:spPr>
        <p:txBody>
          <a:bodyPr vert="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7FC8593D-7C47-471E-A8DF-97AC4FFD13F5}" type="datetimeFigureOut">
              <a:rPr lang="ja-JP" altLang="en-US"/>
              <a:pPr/>
              <a:t>2015/10/8</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289D71E3-7D81-4C24-B9D8-6B108755C64C}" type="slidenum">
              <a:rPr/>
              <a:pPr/>
              <a:t>&lt;#&gt;</a:t>
            </a:fld>
            <a:endParaRPr kumimoji="1" lang="ja-JP"/>
          </a:p>
        </p:txBody>
      </p:sp>
    </p:spTree>
    <p:extLst>
      <p:ext uri="{BB962C8B-B14F-4D97-AF65-F5344CB8AC3E}">
        <p14:creationId xmlns:p14="http://schemas.microsoft.com/office/powerpoint/2010/main" xmlns="" val="3926244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7FC8593D-7C47-471E-A8DF-97AC4FFD13F5}" type="datetimeFigureOut">
              <a:rPr lang="ja-JP" altLang="en-US"/>
              <a:pPr/>
              <a:t>2015/10/8</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289D71E3-7D81-4C24-B9D8-6B108755C64C}" type="slidenum">
              <a:rPr/>
              <a:pPr/>
              <a:t>&lt;#&gt;</a:t>
            </a:fld>
            <a:endParaRPr kumimoji="1" lang="ja-JP"/>
          </a:p>
        </p:txBody>
      </p:sp>
    </p:spTree>
    <p:extLst>
      <p:ext uri="{BB962C8B-B14F-4D97-AF65-F5344CB8AC3E}">
        <p14:creationId xmlns:p14="http://schemas.microsoft.com/office/powerpoint/2010/main" xmlns="" val="1035739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cstate="print">
            <a:extLst>
              <a:ext uri="{28A0092B-C50C-407E-A947-70E740481C1C}">
                <a14:useLocalDpi xmlns:a14="http://schemas.microsoft.com/office/drawing/2010/main" xmlns="" val="0"/>
              </a:ext>
            </a:extLst>
          </a:blip>
          <a:srcRect l="434" t="422"/>
          <a:stretch/>
        </p:blipFill>
        <p:spPr>
          <a:xfrm>
            <a:off x="0" y="0"/>
            <a:ext cx="12188952" cy="6857176"/>
          </a:xfrm>
          <a:prstGeom prst="rect">
            <a:avLst/>
          </a:prstGeom>
        </p:spPr>
      </p:pic>
      <p:sp>
        <p:nvSpPr>
          <p:cNvPr id="2" name="タイトル 1"/>
          <p:cNvSpPr>
            <a:spLocks noGrp="1"/>
          </p:cNvSpPr>
          <p:nvPr>
            <p:ph type="title"/>
          </p:nvPr>
        </p:nvSpPr>
        <p:spPr>
          <a:xfrm>
            <a:off x="3352800" y="533400"/>
            <a:ext cx="7315200" cy="1828800"/>
          </a:xfrm>
        </p:spPr>
        <p:txBody>
          <a:bodyPr anchor="b">
            <a:normAutofit/>
          </a:bodyPr>
          <a:lstStyle>
            <a:lvl1pPr latinLnBrk="0">
              <a:defRPr kumimoji="1" lang="ja-JP" sz="4400"/>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3352800" y="2438400"/>
            <a:ext cx="5486400" cy="914400"/>
          </a:xfrm>
        </p:spPr>
        <p:txBody>
          <a:bodyPr>
            <a:normAutofit/>
          </a:bodyPr>
          <a:lstStyle>
            <a:lvl1pPr marL="0" indent="0" latinLnBrk="0">
              <a:spcBef>
                <a:spcPts val="1200"/>
              </a:spcBef>
              <a:buNone/>
              <a:defRPr kumimoji="1" lang="ja-JP" sz="2400">
                <a:solidFill>
                  <a:schemeClr val="tx1"/>
                </a:solidFill>
                <a:latin typeface="+mj-lt"/>
              </a:defRPr>
            </a:lvl1pPr>
            <a:lvl2pPr marL="457200" indent="0" latinLnBrk="0">
              <a:buNone/>
              <a:defRPr kumimoji="1" lang="ja-JP" sz="2000">
                <a:solidFill>
                  <a:schemeClr val="tx1">
                    <a:tint val="75000"/>
                  </a:schemeClr>
                </a:solidFill>
              </a:defRPr>
            </a:lvl2pPr>
            <a:lvl3pPr marL="914400" indent="0" latinLnBrk="0">
              <a:buNone/>
              <a:defRPr kumimoji="1" lang="ja-JP" sz="1800">
                <a:solidFill>
                  <a:schemeClr val="tx1">
                    <a:tint val="75000"/>
                  </a:schemeClr>
                </a:solidFill>
              </a:defRPr>
            </a:lvl3pPr>
            <a:lvl4pPr marL="1371600" indent="0" latinLnBrk="0">
              <a:buNone/>
              <a:defRPr kumimoji="1" lang="ja-JP" sz="1600">
                <a:solidFill>
                  <a:schemeClr val="tx1">
                    <a:tint val="75000"/>
                  </a:schemeClr>
                </a:solidFill>
              </a:defRPr>
            </a:lvl4pPr>
            <a:lvl5pPr marL="1828800" indent="0" latinLnBrk="0">
              <a:buNone/>
              <a:defRPr kumimoji="1" lang="ja-JP" sz="1600">
                <a:solidFill>
                  <a:schemeClr val="tx1">
                    <a:tint val="75000"/>
                  </a:schemeClr>
                </a:solidFill>
              </a:defRPr>
            </a:lvl5pPr>
            <a:lvl6pPr marL="2286000" indent="0" latinLnBrk="0">
              <a:buNone/>
              <a:defRPr kumimoji="1" lang="ja-JP" sz="1600">
                <a:solidFill>
                  <a:schemeClr val="tx1">
                    <a:tint val="75000"/>
                  </a:schemeClr>
                </a:solidFill>
              </a:defRPr>
            </a:lvl6pPr>
            <a:lvl7pPr marL="2743200" indent="0" latinLnBrk="0">
              <a:buNone/>
              <a:defRPr kumimoji="1" lang="ja-JP" sz="1600">
                <a:solidFill>
                  <a:schemeClr val="tx1">
                    <a:tint val="75000"/>
                  </a:schemeClr>
                </a:solidFill>
              </a:defRPr>
            </a:lvl7pPr>
            <a:lvl8pPr marL="3200400" indent="0" latinLnBrk="0">
              <a:buNone/>
              <a:defRPr kumimoji="1" lang="ja-JP" sz="1600">
                <a:solidFill>
                  <a:schemeClr val="tx1">
                    <a:tint val="75000"/>
                  </a:schemeClr>
                </a:solidFill>
              </a:defRPr>
            </a:lvl8pPr>
            <a:lvl9pPr marL="3657600" indent="0" latinLnBrk="0">
              <a:buNone/>
              <a:defRPr kumimoji="1" lang="ja-JP" sz="1600">
                <a:solidFill>
                  <a:schemeClr val="tx1">
                    <a:tint val="75000"/>
                  </a:schemeClr>
                </a:solidFill>
              </a:defRPr>
            </a:lvl9pPr>
          </a:lstStyle>
          <a:p>
            <a:pPr lvl="0"/>
            <a:r>
              <a:rPr kumimoji="1" lang="ja-JP" altLang="en-US" smtClean="0"/>
              <a:t>マスター テキストの書式設定</a:t>
            </a:r>
          </a:p>
        </p:txBody>
      </p:sp>
    </p:spTree>
    <p:extLst>
      <p:ext uri="{BB962C8B-B14F-4D97-AF65-F5344CB8AC3E}">
        <p14:creationId xmlns:p14="http://schemas.microsoft.com/office/powerpoint/2010/main" xmlns="" val="2279508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sz="half" idx="1"/>
          </p:nvPr>
        </p:nvSpPr>
        <p:spPr>
          <a:xfrm>
            <a:off x="1524000" y="1825625"/>
            <a:ext cx="4389120" cy="347472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コンテンツ プレースホルダー 3"/>
          <p:cNvSpPr>
            <a:spLocks noGrp="1"/>
          </p:cNvSpPr>
          <p:nvPr>
            <p:ph sz="half" idx="2"/>
          </p:nvPr>
        </p:nvSpPr>
        <p:spPr>
          <a:xfrm>
            <a:off x="6278880" y="1825625"/>
            <a:ext cx="4389120" cy="347472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5" name="日付プレースホルダー 4"/>
          <p:cNvSpPr>
            <a:spLocks noGrp="1"/>
          </p:cNvSpPr>
          <p:nvPr>
            <p:ph type="dt" sz="half" idx="10"/>
          </p:nvPr>
        </p:nvSpPr>
        <p:spPr/>
        <p:txBody>
          <a:bodyPr/>
          <a:lstStyle/>
          <a:p>
            <a:fld id="{7FC8593D-7C47-471E-A8DF-97AC4FFD13F5}" type="datetimeFigureOut">
              <a:rPr lang="ja-JP" altLang="en-US"/>
              <a:pPr/>
              <a:t>2015/10/8</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289D71E3-7D81-4C24-B9D8-6B108755C64C}" type="slidenum">
              <a:rPr/>
              <a:pPr/>
              <a:t>&lt;#&gt;</a:t>
            </a:fld>
            <a:endParaRPr kumimoji="1" lang="ja-JP"/>
          </a:p>
        </p:txBody>
      </p:sp>
    </p:spTree>
    <p:extLst>
      <p:ext uri="{BB962C8B-B14F-4D97-AF65-F5344CB8AC3E}">
        <p14:creationId xmlns:p14="http://schemas.microsoft.com/office/powerpoint/2010/main" xmlns="" val="1625302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1524000" y="1828799"/>
            <a:ext cx="4389120" cy="795867"/>
          </a:xfrm>
        </p:spPr>
        <p:txBody>
          <a:bodyPr anchor="ctr">
            <a:normAutofit/>
          </a:bodyPr>
          <a:lstStyle>
            <a:lvl1pPr marL="0" indent="0" latinLnBrk="0">
              <a:spcBef>
                <a:spcPts val="0"/>
              </a:spcBef>
              <a:buNone/>
              <a:defRPr kumimoji="1" lang="ja-JP" sz="2400" b="0">
                <a:solidFill>
                  <a:schemeClr val="accent4">
                    <a:lumMod val="75000"/>
                  </a:schemeClr>
                </a:solidFill>
                <a:latin typeface="+mj-lt"/>
              </a:defRPr>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524000" y="2624666"/>
            <a:ext cx="4389120" cy="2675467"/>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テキスト プレースホルダー 4"/>
          <p:cNvSpPr>
            <a:spLocks noGrp="1"/>
          </p:cNvSpPr>
          <p:nvPr>
            <p:ph type="body" sz="quarter" idx="3"/>
          </p:nvPr>
        </p:nvSpPr>
        <p:spPr>
          <a:xfrm>
            <a:off x="6278880" y="1828799"/>
            <a:ext cx="4389120" cy="795867"/>
          </a:xfrm>
        </p:spPr>
        <p:txBody>
          <a:bodyPr anchor="ctr">
            <a:normAutofit/>
          </a:bodyPr>
          <a:lstStyle>
            <a:lvl1pPr marL="0" indent="0" latinLnBrk="0">
              <a:spcBef>
                <a:spcPts val="0"/>
              </a:spcBef>
              <a:buNone/>
              <a:defRPr kumimoji="1" lang="ja-JP" sz="2400" b="0">
                <a:solidFill>
                  <a:schemeClr val="accent4">
                    <a:lumMod val="75000"/>
                  </a:schemeClr>
                </a:solidFill>
                <a:latin typeface="+mj-lt"/>
              </a:defRPr>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278880" y="2624666"/>
            <a:ext cx="4389120" cy="2675467"/>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日付プレースホルダー 6"/>
          <p:cNvSpPr>
            <a:spLocks noGrp="1"/>
          </p:cNvSpPr>
          <p:nvPr>
            <p:ph type="dt" sz="half" idx="10"/>
          </p:nvPr>
        </p:nvSpPr>
        <p:spPr/>
        <p:txBody>
          <a:bodyPr/>
          <a:lstStyle/>
          <a:p>
            <a:fld id="{7FC8593D-7C47-471E-A8DF-97AC4FFD13F5}" type="datetimeFigureOut">
              <a:rPr lang="ja-JP" altLang="en-US"/>
              <a:pPr/>
              <a:t>2015/10/8</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289D71E3-7D81-4C24-B9D8-6B108755C64C}" type="slidenum">
              <a:rPr/>
              <a:pPr/>
              <a:t>&lt;#&gt;</a:t>
            </a:fld>
            <a:endParaRPr kumimoji="1" lang="ja-JP"/>
          </a:p>
        </p:txBody>
      </p:sp>
    </p:spTree>
    <p:extLst>
      <p:ext uri="{BB962C8B-B14F-4D97-AF65-F5344CB8AC3E}">
        <p14:creationId xmlns:p14="http://schemas.microsoft.com/office/powerpoint/2010/main" xmlns="" val="2900086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日付プレースホルダー 2"/>
          <p:cNvSpPr>
            <a:spLocks noGrp="1"/>
          </p:cNvSpPr>
          <p:nvPr>
            <p:ph type="dt" sz="half" idx="10"/>
          </p:nvPr>
        </p:nvSpPr>
        <p:spPr/>
        <p:txBody>
          <a:bodyPr/>
          <a:lstStyle/>
          <a:p>
            <a:fld id="{7FC8593D-7C47-471E-A8DF-97AC4FFD13F5}" type="datetimeFigureOut">
              <a:rPr lang="ja-JP" altLang="en-US"/>
              <a:pPr/>
              <a:t>2015/10/8</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289D71E3-7D81-4C24-B9D8-6B108755C64C}" type="slidenum">
              <a:rPr/>
              <a:pPr/>
              <a:t>&lt;#&gt;</a:t>
            </a:fld>
            <a:endParaRPr kumimoji="1" lang="ja-JP"/>
          </a:p>
        </p:txBody>
      </p:sp>
    </p:spTree>
    <p:extLst>
      <p:ext uri="{BB962C8B-B14F-4D97-AF65-F5344CB8AC3E}">
        <p14:creationId xmlns:p14="http://schemas.microsoft.com/office/powerpoint/2010/main" xmlns="" val="645025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FC8593D-7C47-471E-A8DF-97AC4FFD13F5}" type="datetimeFigureOut">
              <a:rPr lang="ja-JP" altLang="en-US"/>
              <a:pPr/>
              <a:t>2015/10/8</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289D71E3-7D81-4C24-B9D8-6B108755C64C}" type="slidenum">
              <a:rPr/>
              <a:pPr/>
              <a:t>&lt;#&gt;</a:t>
            </a:fld>
            <a:endParaRPr kumimoji="1" lang="ja-JP"/>
          </a:p>
        </p:txBody>
      </p:sp>
    </p:spTree>
    <p:extLst>
      <p:ext uri="{BB962C8B-B14F-4D97-AF65-F5344CB8AC3E}">
        <p14:creationId xmlns:p14="http://schemas.microsoft.com/office/powerpoint/2010/main" xmlns="" val="3580071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lvl1pPr latinLnBrk="0">
              <a:defRPr kumimoji="1" lang="ja-JP" sz="3200"/>
            </a:lvl1p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a:xfrm>
            <a:off x="4724400" y="1828800"/>
            <a:ext cx="5943600" cy="3476625"/>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2000"/>
            </a:lvl6pPr>
            <a:lvl7pPr latinLnBrk="0">
              <a:defRPr kumimoji="1" lang="ja-JP" sz="2000"/>
            </a:lvl7pPr>
            <a:lvl8pPr latinLnBrk="0">
              <a:defRPr kumimoji="1" lang="ja-JP" sz="2000"/>
            </a:lvl8pPr>
            <a:lvl9pPr latinLnBrk="0">
              <a:defRPr kumimoji="1" lang="ja-JP"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テキスト プレースホルダー 3"/>
          <p:cNvSpPr>
            <a:spLocks noGrp="1"/>
          </p:cNvSpPr>
          <p:nvPr>
            <p:ph type="body" sz="half" idx="2"/>
          </p:nvPr>
        </p:nvSpPr>
        <p:spPr>
          <a:xfrm>
            <a:off x="1523999" y="1828800"/>
            <a:ext cx="2926080" cy="3476625"/>
          </a:xfrm>
        </p:spPr>
        <p:txBody>
          <a:bodyPr>
            <a:normAutofit/>
          </a:bodyPr>
          <a:lstStyle>
            <a:lvl1pPr marL="0" indent="0" latinLnBrk="0">
              <a:spcBef>
                <a:spcPts val="1200"/>
              </a:spcBef>
              <a:buNone/>
              <a:defRPr kumimoji="1" lang="ja-JP" sz="18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C8593D-7C47-471E-A8DF-97AC4FFD13F5}" type="datetimeFigureOut">
              <a:rPr lang="ja-JP" altLang="en-US"/>
              <a:pPr/>
              <a:t>2015/10/8</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289D71E3-7D81-4C24-B9D8-6B108755C64C}" type="slidenum">
              <a:rPr/>
              <a:pPr/>
              <a:t>&lt;#&gt;</a:t>
            </a:fld>
            <a:endParaRPr kumimoji="1" lang="ja-JP"/>
          </a:p>
        </p:txBody>
      </p:sp>
    </p:spTree>
    <p:extLst>
      <p:ext uri="{BB962C8B-B14F-4D97-AF65-F5344CB8AC3E}">
        <p14:creationId xmlns:p14="http://schemas.microsoft.com/office/powerpoint/2010/main" xmlns="" val="807354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画像とキャプショ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lvl1pPr latinLnBrk="0">
              <a:defRPr kumimoji="1" lang="ja-JP" sz="3200"/>
            </a:lvl1pPr>
          </a:lstStyle>
          <a:p>
            <a:r>
              <a:rPr kumimoji="1" lang="ja-JP" altLang="en-US" smtClean="0"/>
              <a:t>マスター タイトルの書式設定</a:t>
            </a:r>
            <a:endParaRPr kumimoji="1" lang="ja-JP"/>
          </a:p>
        </p:txBody>
      </p:sp>
      <p:sp>
        <p:nvSpPr>
          <p:cNvPr id="4" name="テキスト プレースホルダー 3"/>
          <p:cNvSpPr>
            <a:spLocks noGrp="1"/>
          </p:cNvSpPr>
          <p:nvPr>
            <p:ph type="body" sz="half" idx="2"/>
          </p:nvPr>
        </p:nvSpPr>
        <p:spPr>
          <a:xfrm>
            <a:off x="7010400" y="2245995"/>
            <a:ext cx="3657600" cy="2194560"/>
          </a:xfrm>
        </p:spPr>
        <p:txBody>
          <a:bodyPr>
            <a:normAutofit/>
          </a:bodyPr>
          <a:lstStyle>
            <a:lvl1pPr marL="0" indent="0" latinLnBrk="0">
              <a:spcBef>
                <a:spcPts val="1200"/>
              </a:spcBef>
              <a:buNone/>
              <a:defRPr kumimoji="1" lang="ja-JP" sz="18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C8593D-7C47-471E-A8DF-97AC4FFD13F5}" type="datetimeFigureOut">
              <a:rPr lang="ja-JP" altLang="en-US"/>
              <a:pPr/>
              <a:t>2015/10/8</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289D71E3-7D81-4C24-B9D8-6B108755C64C}" type="slidenum">
              <a:rPr/>
              <a:pPr/>
              <a:t>&lt;#&gt;</a:t>
            </a:fld>
            <a:endParaRPr kumimoji="1" lang="ja-JP"/>
          </a:p>
        </p:txBody>
      </p:sp>
      <p:sp>
        <p:nvSpPr>
          <p:cNvPr id="8" name="フリーフォーム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kumimoji="1" lang="ja-JP"/>
          </a:p>
        </p:txBody>
      </p:sp>
      <p:sp>
        <p:nvSpPr>
          <p:cNvPr id="12" name="画像プレースホルダー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latinLnBrk="0">
              <a:buNone/>
              <a:defRPr kumimoji="1" lang="ja-JP" sz="20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図を追加</a:t>
            </a:r>
            <a:endParaRPr kumimoji="1" lang="ja-JP"/>
          </a:p>
        </p:txBody>
      </p:sp>
    </p:spTree>
    <p:extLst>
      <p:ext uri="{BB962C8B-B14F-4D97-AF65-F5344CB8AC3E}">
        <p14:creationId xmlns:p14="http://schemas.microsoft.com/office/powerpoint/2010/main" xmlns="" val="651318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rotWithShape="1">
          <a:blip r:embed="rId16" cstate="print">
            <a:extLst>
              <a:ext uri="{28A0092B-C50C-407E-A947-70E740481C1C}">
                <a14:useLocalDpi xmlns:a14="http://schemas.microsoft.com/office/drawing/2010/main" xmlns="" val="0"/>
              </a:ext>
            </a:extLst>
          </a:blip>
          <a:srcRect l="525" t="511" r="525" b="2999"/>
          <a:stretch/>
        </p:blipFill>
        <p:spPr>
          <a:xfrm>
            <a:off x="0" y="0"/>
            <a:ext cx="12188826" cy="6858000"/>
          </a:xfrm>
          <a:prstGeom prst="rect">
            <a:avLst/>
          </a:prstGeom>
        </p:spPr>
      </p:pic>
      <p:sp>
        <p:nvSpPr>
          <p:cNvPr id="2" name="タイトル プレースホルダー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kumimoji="1" lang="ja-JP" dirty="0"/>
              <a:t>マスター タイトルのスタイルを編集するには、ここをクリック</a:t>
            </a:r>
          </a:p>
        </p:txBody>
      </p:sp>
      <p:sp>
        <p:nvSpPr>
          <p:cNvPr id="3" name="テキスト プレースホルダー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7FC8593D-7C47-471E-A8DF-97AC4FFD13F5}" type="datetimeFigureOut">
              <a:rPr lang="en-US" altLang="ja-JP" smtClean="0"/>
              <a:pPr/>
              <a:t>10/8/2015</a:t>
            </a:fld>
            <a:endParaRPr lang="ja-JP" altLang="en-US"/>
          </a:p>
        </p:txBody>
      </p:sp>
      <p:sp>
        <p:nvSpPr>
          <p:cNvPr id="5" name="フッター プレースホルダー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289D71E3-7D81-4C24-B9D8-6B108755C64C}" type="slidenum">
              <a:rPr lang="en-US" altLang="ja-JP" smtClean="0"/>
              <a:pPr/>
              <a:t>&lt;#&gt;</a:t>
            </a:fld>
            <a:endParaRPr lang="en-US" altLang="ja-JP"/>
          </a:p>
        </p:txBody>
      </p:sp>
    </p:spTree>
    <p:extLst>
      <p:ext uri="{BB962C8B-B14F-4D97-AF65-F5344CB8AC3E}">
        <p14:creationId xmlns:p14="http://schemas.microsoft.com/office/powerpoint/2010/main" xmlns=""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kumimoji="1" lang="ja-JP"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182880" algn="l" defTabSz="914400" rtl="0" eaLnBrk="1" latinLnBrk="0" hangingPunct="1">
        <a:lnSpc>
          <a:spcPct val="90000"/>
        </a:lnSpc>
        <a:spcBef>
          <a:spcPts val="12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685800" indent="-18288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914400" indent="-182880" algn="l" defTabSz="914400" rtl="0" eaLnBrk="1" latinLnBrk="0" hangingPunct="1">
        <a:lnSpc>
          <a:spcPct val="90000"/>
        </a:lnSpc>
        <a:spcBef>
          <a:spcPts val="600"/>
        </a:spcBef>
        <a:buFont typeface="Arial" panose="020B0604020202020204"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143000" indent="-182880" algn="l" defTabSz="914400" rtl="0" eaLnBrk="1" latinLnBrk="0" hangingPunct="1">
        <a:lnSpc>
          <a:spcPct val="90000"/>
        </a:lnSpc>
        <a:spcBef>
          <a:spcPts val="600"/>
        </a:spcBef>
        <a:buFont typeface="Arial" panose="020B0604020202020204"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371600" indent="-182880" algn="l" defTabSz="914400" rtl="0" eaLnBrk="1" latinLnBrk="0" hangingPunct="1">
        <a:lnSpc>
          <a:spcPct val="90000"/>
        </a:lnSpc>
        <a:spcBef>
          <a:spcPts val="600"/>
        </a:spcBef>
        <a:buFont typeface="Arial" panose="020B0604020202020204" pitchFamily="34" charset="0"/>
        <a:buChar char="•"/>
        <a:defRPr kumimoji="1" lang="ja-JP"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kumimoji="1" lang="ja-JP"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kumimoji="1" lang="ja-JP"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kumimoji="1" lang="ja-JP" sz="1400" kern="120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100" dirty="0" smtClean="0"/>
              <a:t>平成</a:t>
            </a:r>
            <a:r>
              <a:rPr lang="en-US" altLang="ja-JP" sz="3100" dirty="0" smtClean="0"/>
              <a:t>27</a:t>
            </a:r>
            <a:r>
              <a:rPr lang="ja-JP" altLang="en-US" sz="3100" dirty="0" smtClean="0"/>
              <a:t>年度　弟子屈町教育研究所　研究協力校</a:t>
            </a:r>
            <a:r>
              <a:rPr lang="en-US" altLang="ja-JP" sz="3100" dirty="0" smtClean="0"/>
              <a:t/>
            </a:r>
            <a:br>
              <a:rPr lang="en-US" altLang="ja-JP" sz="3100" dirty="0" smtClean="0"/>
            </a:br>
            <a:r>
              <a:rPr lang="ja-JP" altLang="en-US" sz="3200" dirty="0"/>
              <a:t>弟子屈</a:t>
            </a:r>
            <a:r>
              <a:rPr lang="ja-JP" altLang="en-US" sz="3200" dirty="0" smtClean="0"/>
              <a:t>町立和琴小学校</a:t>
            </a:r>
            <a:r>
              <a:rPr lang="en-US" altLang="ja-JP" sz="3200" dirty="0" smtClean="0"/>
              <a:t/>
            </a:r>
            <a:br>
              <a:rPr lang="en-US" altLang="ja-JP" sz="3200" dirty="0" smtClean="0"/>
            </a:br>
            <a:r>
              <a:rPr lang="ja-JP" altLang="en-US" dirty="0" smtClean="0"/>
              <a:t>算数科・公開授業研究会</a:t>
            </a:r>
            <a:endParaRPr kumimoji="1" lang="ja-JP" dirty="0"/>
          </a:p>
        </p:txBody>
      </p:sp>
      <p:sp>
        <p:nvSpPr>
          <p:cNvPr id="3" name="サブタイトル 2"/>
          <p:cNvSpPr>
            <a:spLocks noGrp="1"/>
          </p:cNvSpPr>
          <p:nvPr>
            <p:ph type="subTitle" idx="1"/>
          </p:nvPr>
        </p:nvSpPr>
        <p:spPr/>
        <p:txBody>
          <a:bodyPr/>
          <a:lstStyle/>
          <a:p>
            <a:r>
              <a:rPr kumimoji="1" lang="ja-JP" altLang="en-US" dirty="0" smtClean="0"/>
              <a:t>研究主題</a:t>
            </a:r>
            <a:endParaRPr kumimoji="1" lang="en-US" altLang="ja-JP" dirty="0" smtClean="0"/>
          </a:p>
          <a:p>
            <a:r>
              <a:rPr lang="ja-JP" altLang="en-US" dirty="0" smtClean="0"/>
              <a:t>「自ら学び、思いや考えを伝え合う子どもの育成」</a:t>
            </a:r>
            <a:endParaRPr kumimoji="1" lang="ja-JP" dirty="0"/>
          </a:p>
        </p:txBody>
      </p:sp>
    </p:spTree>
    <p:extLst>
      <p:ext uri="{BB962C8B-B14F-4D97-AF65-F5344CB8AC3E}">
        <p14:creationId xmlns:p14="http://schemas.microsoft.com/office/powerpoint/2010/main" xmlns="" val="2798047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研究の成果②</a:t>
            </a:r>
            <a:endParaRPr kumimoji="1" lang="ja-JP" altLang="en-US" dirty="0"/>
          </a:p>
        </p:txBody>
      </p:sp>
      <p:sp>
        <p:nvSpPr>
          <p:cNvPr id="7" name="コンテンツ プレースホルダー 6"/>
          <p:cNvSpPr>
            <a:spLocks noGrp="1"/>
          </p:cNvSpPr>
          <p:nvPr>
            <p:ph idx="1"/>
          </p:nvPr>
        </p:nvSpPr>
        <p:spPr>
          <a:xfrm>
            <a:off x="1524000" y="1828800"/>
            <a:ext cx="9144000" cy="3400400"/>
          </a:xfrm>
        </p:spPr>
        <p:txBody>
          <a:bodyPr>
            <a:noAutofit/>
          </a:bodyPr>
          <a:lstStyle/>
          <a:p>
            <a:pPr marL="358775" indent="-358775">
              <a:buNone/>
            </a:pPr>
            <a:r>
              <a:rPr lang="ja-JP" altLang="en-US" sz="2800" dirty="0"/>
              <a:t>○</a:t>
            </a:r>
            <a:r>
              <a:rPr lang="ja-JP" altLang="en-US" sz="2800" dirty="0" smtClean="0"/>
              <a:t>単元を貫く言語活動を重視した国語科の（</a:t>
            </a:r>
            <a:r>
              <a:rPr lang="en-US" altLang="ja-JP" sz="2800" dirty="0" smtClean="0"/>
              <a:t>『C</a:t>
            </a:r>
            <a:r>
              <a:rPr lang="ja-JP" altLang="en-US" sz="2800" dirty="0" smtClean="0"/>
              <a:t>　読むこと</a:t>
            </a:r>
            <a:r>
              <a:rPr lang="en-US" altLang="ja-JP" sz="2800" dirty="0" smtClean="0"/>
              <a:t>』</a:t>
            </a:r>
            <a:r>
              <a:rPr lang="ja-JP" altLang="en-US" sz="2800" dirty="0" smtClean="0"/>
              <a:t>を中心とした）授業を実践していくことで、児童は、単位時間毎に進められていた課題解決を単元全体を通した連続的なものとしてとらえることができた。</a:t>
            </a:r>
            <a:endParaRPr lang="en-US" altLang="ja-JP" sz="2800" dirty="0" smtClean="0"/>
          </a:p>
          <a:p>
            <a:pPr marL="358775" indent="-358775">
              <a:buNone/>
            </a:pPr>
            <a:r>
              <a:rPr lang="ja-JP" altLang="en-US" sz="2800" dirty="0" smtClean="0"/>
              <a:t>・音読劇や感想発表会</a:t>
            </a:r>
            <a:endParaRPr lang="en-US" altLang="ja-JP" sz="2800" dirty="0" smtClean="0"/>
          </a:p>
          <a:p>
            <a:pPr marL="358775" indent="-358775">
              <a:buNone/>
            </a:pPr>
            <a:r>
              <a:rPr lang="ja-JP" altLang="en-US" sz="2800" dirty="0" smtClean="0"/>
              <a:t>・読書交流会</a:t>
            </a:r>
            <a:endParaRPr lang="en-US" altLang="ja-JP" sz="2800" dirty="0" smtClean="0"/>
          </a:p>
          <a:p>
            <a:pPr marL="358775" indent="-358775">
              <a:buNone/>
            </a:pPr>
            <a:r>
              <a:rPr lang="ja-JP" altLang="en-US" sz="2800" dirty="0" smtClean="0"/>
              <a:t>・意見文の作成</a:t>
            </a:r>
            <a:endParaRPr lang="en-US" altLang="ja-JP" sz="2800" dirty="0" smtClean="0"/>
          </a:p>
          <a:p>
            <a:pPr marL="358775" indent="-358775">
              <a:buNone/>
            </a:pPr>
            <a:endParaRPr lang="en-US" altLang="ja-JP" sz="2800" dirty="0" smtClean="0"/>
          </a:p>
        </p:txBody>
      </p:sp>
    </p:spTree>
    <p:extLst>
      <p:ext uri="{BB962C8B-B14F-4D97-AF65-F5344CB8AC3E}">
        <p14:creationId xmlns:p14="http://schemas.microsoft.com/office/powerpoint/2010/main" xmlns="" val="3894257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16632"/>
            <a:ext cx="9829800" cy="1082674"/>
          </a:xfrm>
        </p:spPr>
        <p:txBody>
          <a:bodyPr/>
          <a:lstStyle/>
          <a:p>
            <a:r>
              <a:rPr kumimoji="1" lang="ja-JP" altLang="en-US" dirty="0" smtClean="0"/>
              <a:t>研究の課題</a:t>
            </a:r>
            <a:endParaRPr kumimoji="1" lang="ja-JP" altLang="en-US" dirty="0"/>
          </a:p>
        </p:txBody>
      </p:sp>
      <p:sp>
        <p:nvSpPr>
          <p:cNvPr id="3" name="コンテンツ プレースホルダー 2"/>
          <p:cNvSpPr>
            <a:spLocks noGrp="1"/>
          </p:cNvSpPr>
          <p:nvPr>
            <p:ph idx="1"/>
          </p:nvPr>
        </p:nvSpPr>
        <p:spPr>
          <a:xfrm>
            <a:off x="1524000" y="1268760"/>
            <a:ext cx="9828584" cy="4069432"/>
          </a:xfrm>
        </p:spPr>
        <p:txBody>
          <a:bodyPr>
            <a:noAutofit/>
          </a:bodyPr>
          <a:lstStyle/>
          <a:p>
            <a:r>
              <a:rPr lang="ja-JP" altLang="en-US" sz="2800" dirty="0"/>
              <a:t>国語科</a:t>
            </a:r>
            <a:r>
              <a:rPr lang="ja-JP" altLang="en-US" sz="2800" dirty="0" smtClean="0"/>
              <a:t>の授業の改善を図ることができたが、複式学級での指導に関する研修を持つことができなかった。　</a:t>
            </a:r>
            <a:endParaRPr lang="en-US" altLang="ja-JP" sz="2800" dirty="0" smtClean="0"/>
          </a:p>
          <a:p>
            <a:pPr marL="0" indent="271463">
              <a:buNone/>
            </a:pPr>
            <a:r>
              <a:rPr lang="ja-JP" altLang="en-US" sz="2800" dirty="0" smtClean="0"/>
              <a:t>→複式学級の指導経験が少ないという現状。</a:t>
            </a:r>
            <a:endParaRPr lang="en-US" altLang="ja-JP" sz="2800" dirty="0" smtClean="0"/>
          </a:p>
          <a:p>
            <a:pPr marL="174625" indent="-174625">
              <a:buNone/>
            </a:pPr>
            <a:r>
              <a:rPr lang="ja-JP" altLang="en-US" sz="2800" dirty="0" smtClean="0"/>
              <a:t>・教師がいなくなると児童が自主的に学習できない。</a:t>
            </a:r>
            <a:endParaRPr lang="en-US" altLang="ja-JP" sz="2800" dirty="0" smtClean="0"/>
          </a:p>
          <a:p>
            <a:pPr marL="0" indent="174625">
              <a:buNone/>
            </a:pPr>
            <a:r>
              <a:rPr lang="ja-JP" altLang="en-US" sz="2800" dirty="0" smtClean="0"/>
              <a:t>→複式</a:t>
            </a:r>
            <a:r>
              <a:rPr lang="ja-JP" altLang="en-US" sz="2800" dirty="0"/>
              <a:t>学級で</a:t>
            </a:r>
            <a:r>
              <a:rPr lang="ja-JP" altLang="en-US" sz="2800" dirty="0" smtClean="0"/>
              <a:t>の</a:t>
            </a:r>
            <a:r>
              <a:rPr lang="ja-JP" altLang="en-US" sz="2800" dirty="0"/>
              <a:t>学習</a:t>
            </a:r>
            <a:r>
              <a:rPr lang="ja-JP" altLang="en-US" sz="2800" dirty="0" smtClean="0"/>
              <a:t>規律が未定着。</a:t>
            </a:r>
            <a:endParaRPr lang="en-US" altLang="ja-JP" sz="2800" dirty="0" smtClean="0"/>
          </a:p>
          <a:p>
            <a:pPr marL="0" indent="0">
              <a:buNone/>
            </a:pPr>
            <a:r>
              <a:rPr lang="ja-JP" altLang="en-US" sz="2800" dirty="0" smtClean="0"/>
              <a:t>・研究の成果が他教科において発揮されているのかが不明瞭。</a:t>
            </a:r>
            <a:endParaRPr lang="en-US" altLang="ja-JP" sz="2800" dirty="0" smtClean="0"/>
          </a:p>
          <a:p>
            <a:pPr marL="0" indent="174625">
              <a:buNone/>
            </a:pPr>
            <a:r>
              <a:rPr lang="ja-JP" altLang="en-US" sz="2800" dirty="0" smtClean="0"/>
              <a:t>→算数科では生かされているのか。</a:t>
            </a:r>
            <a:endParaRPr lang="en-US" altLang="ja-JP" sz="2800" dirty="0" smtClean="0"/>
          </a:p>
        </p:txBody>
      </p:sp>
    </p:spTree>
    <p:extLst>
      <p:ext uri="{BB962C8B-B14F-4D97-AF65-F5344CB8AC3E}">
        <p14:creationId xmlns:p14="http://schemas.microsoft.com/office/powerpoint/2010/main" xmlns="" val="738128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今年度</a:t>
            </a:r>
            <a:r>
              <a:rPr lang="ja-JP" altLang="en-US" dirty="0" smtClean="0"/>
              <a:t>からの</a:t>
            </a:r>
            <a:r>
              <a:rPr lang="ja-JP" altLang="en-US" dirty="0"/>
              <a:t>研究</a:t>
            </a:r>
            <a:endParaRPr kumimoji="1" lang="ja-JP" dirty="0"/>
          </a:p>
        </p:txBody>
      </p:sp>
      <p:sp>
        <p:nvSpPr>
          <p:cNvPr id="3" name="テキスト プレースホルダー 2"/>
          <p:cNvSpPr>
            <a:spLocks noGrp="1"/>
          </p:cNvSpPr>
          <p:nvPr>
            <p:ph type="body" idx="1"/>
          </p:nvPr>
        </p:nvSpPr>
        <p:spPr/>
        <p:txBody>
          <a:bodyPr/>
          <a:lstStyle/>
          <a:p>
            <a:r>
              <a:rPr lang="ja-JP" altLang="en-US" dirty="0" smtClean="0"/>
              <a:t>複式</a:t>
            </a:r>
            <a:r>
              <a:rPr lang="ja-JP" altLang="en-US" dirty="0"/>
              <a:t>学級</a:t>
            </a:r>
            <a:r>
              <a:rPr lang="ja-JP" altLang="en-US" dirty="0" smtClean="0"/>
              <a:t>における学習過程の工夫</a:t>
            </a:r>
            <a:endParaRPr kumimoji="1" lang="ja-JP" dirty="0"/>
          </a:p>
        </p:txBody>
      </p:sp>
    </p:spTree>
    <p:extLst>
      <p:ext uri="{BB962C8B-B14F-4D97-AF65-F5344CB8AC3E}">
        <p14:creationId xmlns:p14="http://schemas.microsoft.com/office/powerpoint/2010/main" xmlns="" val="1050850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今年度からの研究</a:t>
            </a:r>
            <a:r>
              <a:rPr lang="ja-JP" altLang="en-US" dirty="0"/>
              <a:t>主題</a:t>
            </a:r>
            <a:endParaRPr kumimoji="1" lang="ja-JP" altLang="en-US" dirty="0"/>
          </a:p>
        </p:txBody>
      </p:sp>
      <p:sp>
        <p:nvSpPr>
          <p:cNvPr id="4" name="角丸四角形 3"/>
          <p:cNvSpPr/>
          <p:nvPr/>
        </p:nvSpPr>
        <p:spPr>
          <a:xfrm>
            <a:off x="1199456" y="1478092"/>
            <a:ext cx="10441160" cy="2088232"/>
          </a:xfrm>
          <a:prstGeom prst="roundRect">
            <a:avLst/>
          </a:prstGeom>
          <a:gradFill>
            <a:gsLst>
              <a:gs pos="100000">
                <a:schemeClr val="accent2">
                  <a:lumMod val="110000"/>
                  <a:satMod val="105000"/>
                  <a:tint val="67000"/>
                  <a:alpha val="0"/>
                </a:schemeClr>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lvl="0">
              <a:lnSpc>
                <a:spcPct val="90000"/>
              </a:lnSpc>
              <a:spcBef>
                <a:spcPts val="1800"/>
              </a:spcBef>
            </a:pPr>
            <a:r>
              <a:rPr kumimoji="1" lang="ja-JP" altLang="en-US" sz="2800" dirty="0">
                <a:solidFill>
                  <a:srgbClr val="404040"/>
                </a:solidFill>
                <a:latin typeface="Meiryo UI" panose="020B0604030504040204" pitchFamily="50" charset="-128"/>
                <a:ea typeface="Meiryo UI" panose="020B0604030504040204" pitchFamily="50" charset="-128"/>
              </a:rPr>
              <a:t>☆研究主題</a:t>
            </a:r>
            <a:endParaRPr kumimoji="1" lang="en-US" altLang="ja-JP" sz="2800" dirty="0">
              <a:solidFill>
                <a:srgbClr val="404040"/>
              </a:solidFill>
              <a:latin typeface="Meiryo UI" panose="020B0604030504040204" pitchFamily="50" charset="-128"/>
              <a:ea typeface="Meiryo UI" panose="020B0604030504040204" pitchFamily="50" charset="-128"/>
            </a:endParaRPr>
          </a:p>
          <a:p>
            <a:pPr lvl="0" indent="174625">
              <a:lnSpc>
                <a:spcPct val="90000"/>
              </a:lnSpc>
              <a:spcBef>
                <a:spcPts val="1800"/>
              </a:spcBef>
            </a:pPr>
            <a:r>
              <a:rPr kumimoji="1" lang="ja-JP" altLang="en-US" sz="2800" dirty="0">
                <a:solidFill>
                  <a:srgbClr val="404040"/>
                </a:solidFill>
                <a:latin typeface="Meiryo UI" panose="020B0604030504040204" pitchFamily="50" charset="-128"/>
                <a:ea typeface="Meiryo UI" panose="020B0604030504040204" pitchFamily="50" charset="-128"/>
              </a:rPr>
              <a:t>「自ら学び、思いや考えを伝えあう子どもの育成」</a:t>
            </a:r>
            <a:endParaRPr kumimoji="1" lang="en-US" altLang="ja-JP" sz="2800" dirty="0">
              <a:solidFill>
                <a:srgbClr val="404040"/>
              </a:solidFill>
              <a:latin typeface="Meiryo UI" panose="020B0604030504040204" pitchFamily="50" charset="-128"/>
              <a:ea typeface="Meiryo UI" panose="020B0604030504040204" pitchFamily="50" charset="-128"/>
            </a:endParaRPr>
          </a:p>
          <a:p>
            <a:pPr lvl="0" indent="174625">
              <a:lnSpc>
                <a:spcPct val="90000"/>
              </a:lnSpc>
              <a:spcBef>
                <a:spcPts val="1800"/>
              </a:spcBef>
            </a:pPr>
            <a:r>
              <a:rPr kumimoji="1" lang="ja-JP" altLang="en-US" sz="2800" dirty="0">
                <a:solidFill>
                  <a:srgbClr val="404040"/>
                </a:solidFill>
                <a:latin typeface="Meiryo UI" panose="020B0604030504040204" pitchFamily="50" charset="-128"/>
                <a:ea typeface="Meiryo UI" panose="020B0604030504040204" pitchFamily="50" charset="-128"/>
              </a:rPr>
              <a:t>～複式学級における学習過程の工夫に重点を置いて～</a:t>
            </a:r>
            <a:endParaRPr kumimoji="1" lang="en-US" altLang="ja-JP" sz="2800" dirty="0">
              <a:solidFill>
                <a:srgbClr val="404040"/>
              </a:solidFill>
              <a:latin typeface="Meiryo UI" panose="020B0604030504040204" pitchFamily="50" charset="-128"/>
              <a:ea typeface="Meiryo UI" panose="020B0604030504040204" pitchFamily="50" charset="-128"/>
            </a:endParaRPr>
          </a:p>
        </p:txBody>
      </p:sp>
      <p:sp>
        <p:nvSpPr>
          <p:cNvPr id="5" name="角丸四角形 4"/>
          <p:cNvSpPr/>
          <p:nvPr/>
        </p:nvSpPr>
        <p:spPr>
          <a:xfrm>
            <a:off x="1199456" y="3699842"/>
            <a:ext cx="10441160" cy="1961406"/>
          </a:xfrm>
          <a:prstGeom prst="roundRect">
            <a:avLst/>
          </a:prstGeom>
          <a:gradFill>
            <a:gsLst>
              <a:gs pos="100000">
                <a:schemeClr val="accent3">
                  <a:lumMod val="110000"/>
                  <a:satMod val="105000"/>
                  <a:tint val="67000"/>
                  <a:alpha val="3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lvl="0">
              <a:lnSpc>
                <a:spcPct val="90000"/>
              </a:lnSpc>
              <a:spcBef>
                <a:spcPts val="1800"/>
              </a:spcBef>
            </a:pPr>
            <a:r>
              <a:rPr kumimoji="1" lang="ja-JP" altLang="en-US" sz="2800" dirty="0">
                <a:solidFill>
                  <a:srgbClr val="404040"/>
                </a:solidFill>
                <a:latin typeface="Meiryo UI" panose="020B0604030504040204" pitchFamily="50" charset="-128"/>
                <a:ea typeface="Meiryo UI" panose="020B0604030504040204" pitchFamily="50" charset="-128"/>
              </a:rPr>
              <a:t>☆目指す子ども像</a:t>
            </a:r>
            <a:endParaRPr kumimoji="1" lang="en-US" altLang="ja-JP" sz="2800" dirty="0">
              <a:solidFill>
                <a:srgbClr val="404040"/>
              </a:solidFill>
              <a:latin typeface="Meiryo UI" panose="020B0604030504040204" pitchFamily="50" charset="-128"/>
              <a:ea typeface="Meiryo UI" panose="020B0604030504040204" pitchFamily="50" charset="-128"/>
            </a:endParaRPr>
          </a:p>
          <a:p>
            <a:pPr lvl="0">
              <a:lnSpc>
                <a:spcPct val="90000"/>
              </a:lnSpc>
              <a:spcBef>
                <a:spcPts val="1800"/>
              </a:spcBef>
            </a:pPr>
            <a:r>
              <a:rPr kumimoji="1" lang="ja-JP" altLang="en-US" sz="2800" dirty="0">
                <a:solidFill>
                  <a:srgbClr val="404040"/>
                </a:solidFill>
                <a:latin typeface="Meiryo UI" panose="020B0604030504040204" pitchFamily="50" charset="-128"/>
                <a:ea typeface="Meiryo UI" panose="020B0604030504040204" pitchFamily="50" charset="-128"/>
              </a:rPr>
              <a:t>①課題解決に向けて、見通しを持ち、間接指導時に進んで学習する子</a:t>
            </a:r>
            <a:endParaRPr kumimoji="1" lang="en-US" altLang="ja-JP" sz="2800" dirty="0">
              <a:solidFill>
                <a:srgbClr val="404040"/>
              </a:solidFill>
              <a:latin typeface="Meiryo UI" panose="020B0604030504040204" pitchFamily="50" charset="-128"/>
              <a:ea typeface="Meiryo UI" panose="020B0604030504040204" pitchFamily="50" charset="-128"/>
            </a:endParaRPr>
          </a:p>
          <a:p>
            <a:pPr lvl="0">
              <a:lnSpc>
                <a:spcPct val="90000"/>
              </a:lnSpc>
              <a:spcBef>
                <a:spcPts val="1800"/>
              </a:spcBef>
            </a:pPr>
            <a:r>
              <a:rPr kumimoji="1" lang="ja-JP" altLang="en-US" sz="2800" dirty="0">
                <a:solidFill>
                  <a:srgbClr val="404040"/>
                </a:solidFill>
                <a:latin typeface="Meiryo UI" panose="020B0604030504040204" pitchFamily="50" charset="-128"/>
                <a:ea typeface="Meiryo UI" panose="020B0604030504040204" pitchFamily="50" charset="-128"/>
              </a:rPr>
              <a:t>②自分の考えを友達と伝え合うことができる子</a:t>
            </a:r>
            <a:endParaRPr kumimoji="1" lang="en-US" altLang="ja-JP" sz="2800" dirty="0">
              <a:solidFill>
                <a:srgbClr val="40404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xmlns="" val="2696954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116632"/>
            <a:ext cx="9829800" cy="1082674"/>
          </a:xfrm>
        </p:spPr>
        <p:txBody>
          <a:bodyPr/>
          <a:lstStyle/>
          <a:p>
            <a:r>
              <a:rPr kumimoji="1" lang="ja-JP" altLang="en-US" dirty="0" smtClean="0"/>
              <a:t>研究仮説及び研究教科</a:t>
            </a:r>
            <a:endParaRPr kumimoji="1" lang="ja-JP" altLang="en-US" dirty="0"/>
          </a:p>
        </p:txBody>
      </p:sp>
      <p:sp>
        <p:nvSpPr>
          <p:cNvPr id="2" name="角丸四角形 1"/>
          <p:cNvSpPr/>
          <p:nvPr/>
        </p:nvSpPr>
        <p:spPr>
          <a:xfrm>
            <a:off x="983432" y="1268760"/>
            <a:ext cx="10441160" cy="38884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kumimoji="1" lang="ja-JP" altLang="en-US" sz="2800" dirty="0" smtClean="0">
                <a:latin typeface="Meiryo UI" panose="020B0604030504040204" pitchFamily="50" charset="-128"/>
                <a:ea typeface="Meiryo UI" panose="020B0604030504040204" pitchFamily="50" charset="-128"/>
              </a:rPr>
              <a:t>～研究仮説～</a:t>
            </a:r>
            <a:endParaRPr kumimoji="1" lang="en-US" altLang="ja-JP" sz="2800" dirty="0" smtClean="0">
              <a:latin typeface="Meiryo UI" panose="020B0604030504040204" pitchFamily="50" charset="-128"/>
              <a:ea typeface="Meiryo UI" panose="020B0604030504040204" pitchFamily="50" charset="-128"/>
            </a:endParaRPr>
          </a:p>
          <a:p>
            <a:pPr algn="just"/>
            <a:endParaRPr kumimoji="1" lang="en-US" altLang="ja-JP" sz="2800" dirty="0" smtClean="0">
              <a:latin typeface="Meiryo UI" panose="020B0604030504040204" pitchFamily="50" charset="-128"/>
              <a:ea typeface="Meiryo UI" panose="020B0604030504040204" pitchFamily="50" charset="-128"/>
            </a:endParaRPr>
          </a:p>
          <a:p>
            <a:pPr marL="360363" indent="-360363" algn="just"/>
            <a:r>
              <a:rPr kumimoji="1" lang="ja-JP" altLang="en-US" sz="2800" dirty="0" smtClean="0">
                <a:latin typeface="Meiryo UI" panose="020B0604030504040204" pitchFamily="50" charset="-128"/>
                <a:ea typeface="Meiryo UI" panose="020B0604030504040204" pitchFamily="50" charset="-128"/>
              </a:rPr>
              <a:t>①複式学級における算数科の授業展開において、必要感のある課題を設定し、課題解決への見通しを明確にすることで、子どもは間接指導時に自ら進んで学習することができるであろう。</a:t>
            </a:r>
            <a:endParaRPr kumimoji="1" lang="en-US" altLang="ja-JP" sz="2800" dirty="0" smtClean="0">
              <a:latin typeface="Meiryo UI" panose="020B0604030504040204" pitchFamily="50" charset="-128"/>
              <a:ea typeface="Meiryo UI" panose="020B0604030504040204" pitchFamily="50" charset="-128"/>
            </a:endParaRPr>
          </a:p>
          <a:p>
            <a:pPr marL="360363" indent="-360363" algn="just"/>
            <a:r>
              <a:rPr kumimoji="1" lang="ja-JP" altLang="en-US" sz="2800" dirty="0" smtClean="0">
                <a:latin typeface="Meiryo UI" panose="020B0604030504040204" pitchFamily="50" charset="-128"/>
                <a:ea typeface="Meiryo UI" panose="020B0604030504040204" pitchFamily="50" charset="-128"/>
              </a:rPr>
              <a:t>②複式学級における算数科において、ノート・ワークシートや</a:t>
            </a:r>
            <a:r>
              <a:rPr kumimoji="1" lang="en-US" altLang="ja-JP" sz="2800" dirty="0" smtClean="0">
                <a:latin typeface="Meiryo UI" panose="020B0604030504040204" pitchFamily="50" charset="-128"/>
                <a:ea typeface="Meiryo UI" panose="020B0604030504040204" pitchFamily="50" charset="-128"/>
              </a:rPr>
              <a:t>ICT</a:t>
            </a:r>
            <a:r>
              <a:rPr kumimoji="1" lang="ja-JP" altLang="en-US" sz="2800" dirty="0" smtClean="0">
                <a:latin typeface="Meiryo UI" panose="020B0604030504040204" pitchFamily="50" charset="-128"/>
                <a:ea typeface="Meiryo UI" panose="020B0604030504040204" pitchFamily="50" charset="-128"/>
              </a:rPr>
              <a:t>機器を相互交流の手段として効果的に用いることで、子どもは自分の考えを伝え合う力を高めることができるであろう。</a:t>
            </a:r>
            <a:endParaRPr kumimoji="1" lang="en-US" altLang="ja-JP" sz="2800" dirty="0" smtClean="0">
              <a:latin typeface="Meiryo UI" panose="020B0604030504040204" pitchFamily="50" charset="-128"/>
              <a:ea typeface="Meiryo UI" panose="020B0604030504040204" pitchFamily="50" charset="-128"/>
            </a:endParaRPr>
          </a:p>
        </p:txBody>
      </p:sp>
      <p:sp>
        <p:nvSpPr>
          <p:cNvPr id="6" name="下矢印 5"/>
          <p:cNvSpPr/>
          <p:nvPr/>
        </p:nvSpPr>
        <p:spPr>
          <a:xfrm rot="2531940">
            <a:off x="6604878" y="1525326"/>
            <a:ext cx="79208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7104112" y="728608"/>
            <a:ext cx="3240360" cy="10801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Meiryo UI" pitchFamily="50" charset="-128"/>
                <a:ea typeface="Meiryo UI" pitchFamily="50" charset="-128"/>
                <a:cs typeface="Meiryo UI" pitchFamily="50" charset="-128"/>
              </a:rPr>
              <a:t>今年度の重点！</a:t>
            </a:r>
            <a:endParaRPr kumimoji="1" lang="ja-JP" altLang="en-US" sz="2400" dirty="0">
              <a:latin typeface="Meiryo UI" pitchFamily="50" charset="-128"/>
              <a:ea typeface="Meiryo UI" pitchFamily="50" charset="-128"/>
              <a:cs typeface="Meiryo UI" pitchFamily="50" charset="-128"/>
            </a:endParaRPr>
          </a:p>
        </p:txBody>
      </p:sp>
      <p:sp>
        <p:nvSpPr>
          <p:cNvPr id="8" name="円/楕円 7"/>
          <p:cNvSpPr/>
          <p:nvPr/>
        </p:nvSpPr>
        <p:spPr>
          <a:xfrm>
            <a:off x="1199456" y="2204864"/>
            <a:ext cx="9865096" cy="1368152"/>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6556870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wipe(down)">
                                      <p:cBhvr>
                                        <p:cTn id="14" dur="500"/>
                                        <p:tgtEl>
                                          <p:spTgt spid="7">
                                            <p:bg/>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研究仮説①のキーワード（１）</a:t>
            </a:r>
            <a:endParaRPr kumimoji="1" lang="ja-JP" altLang="en-US" dirty="0"/>
          </a:p>
        </p:txBody>
      </p:sp>
      <p:sp>
        <p:nvSpPr>
          <p:cNvPr id="3" name="コンテンツ プレースホルダー 2"/>
          <p:cNvSpPr>
            <a:spLocks noGrp="1"/>
          </p:cNvSpPr>
          <p:nvPr>
            <p:ph idx="1"/>
          </p:nvPr>
        </p:nvSpPr>
        <p:spPr>
          <a:xfrm>
            <a:off x="1524000" y="1828800"/>
            <a:ext cx="9612560" cy="1528192"/>
          </a:xfrm>
        </p:spPr>
        <p:txBody>
          <a:bodyPr/>
          <a:lstStyle/>
          <a:p>
            <a:pPr marL="0" indent="0">
              <a:buNone/>
            </a:pPr>
            <a:r>
              <a:rPr kumimoji="1" lang="ja-JP" altLang="en-US" sz="2800" dirty="0" smtClean="0"/>
              <a:t>☆視点１</a:t>
            </a:r>
            <a:r>
              <a:rPr lang="ja-JP" altLang="en-US" sz="2800" dirty="0"/>
              <a:t>　</a:t>
            </a:r>
            <a:r>
              <a:rPr lang="en-US" altLang="ja-JP" sz="2800" dirty="0" smtClean="0"/>
              <a:t>『</a:t>
            </a:r>
            <a:r>
              <a:rPr lang="ja-JP" altLang="en-US" sz="2800" dirty="0" smtClean="0"/>
              <a:t>必要感のある課題を設定</a:t>
            </a:r>
            <a:r>
              <a:rPr lang="en-US" altLang="ja-JP" sz="2800" dirty="0" smtClean="0"/>
              <a:t>』</a:t>
            </a:r>
            <a:endParaRPr kumimoji="1" lang="en-US" altLang="ja-JP" sz="2800" dirty="0" smtClean="0"/>
          </a:p>
          <a:p>
            <a:pPr marL="452438" indent="-452438">
              <a:buNone/>
            </a:pPr>
            <a:r>
              <a:rPr lang="ja-JP" altLang="en-US" sz="2800" dirty="0"/>
              <a:t>　</a:t>
            </a:r>
            <a:r>
              <a:rPr lang="ja-JP" altLang="en-US" sz="2800" dirty="0" smtClean="0"/>
              <a:t>・既習事項に着目させ、問題から児童の疑問を十分に引き出す。</a:t>
            </a:r>
            <a:endParaRPr lang="en-US" altLang="ja-JP" sz="2800" dirty="0"/>
          </a:p>
          <a:p>
            <a:endParaRPr kumimoji="1" lang="ja-JP" altLang="en-US" dirty="0"/>
          </a:p>
        </p:txBody>
      </p:sp>
      <p:sp>
        <p:nvSpPr>
          <p:cNvPr id="4" name="雲形吹き出し 3"/>
          <p:cNvSpPr/>
          <p:nvPr/>
        </p:nvSpPr>
        <p:spPr>
          <a:xfrm>
            <a:off x="4367808" y="3212976"/>
            <a:ext cx="7200800" cy="2160240"/>
          </a:xfrm>
          <a:prstGeom prst="cloudCallout">
            <a:avLst>
              <a:gd name="adj1" fmla="val -57069"/>
              <a:gd name="adj2" fmla="val 41591"/>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kumimoji="1" lang="ja-JP" altLang="en-US" sz="2800" dirty="0" smtClean="0">
                <a:latin typeface="Meiryo UI" panose="020B0604030504040204" pitchFamily="50" charset="-128"/>
                <a:ea typeface="Meiryo UI" panose="020B0604030504040204" pitchFamily="50" charset="-128"/>
              </a:rPr>
              <a:t>・昨日と少しちがうぞ？</a:t>
            </a:r>
            <a:endParaRPr kumimoji="1" lang="en-US" altLang="ja-JP" sz="2800" dirty="0" smtClean="0">
              <a:latin typeface="Meiryo UI" panose="020B0604030504040204" pitchFamily="50" charset="-128"/>
              <a:ea typeface="Meiryo UI" panose="020B0604030504040204" pitchFamily="50" charset="-128"/>
            </a:endParaRPr>
          </a:p>
          <a:p>
            <a:pPr algn="just"/>
            <a:r>
              <a:rPr kumimoji="1" lang="ja-JP" altLang="en-US" sz="2800" dirty="0" smtClean="0">
                <a:latin typeface="Meiryo UI" panose="020B0604030504040204" pitchFamily="50" charset="-128"/>
                <a:ea typeface="Meiryo UI" panose="020B0604030504040204" pitchFamily="50" charset="-128"/>
              </a:rPr>
              <a:t>・同じやり方でできるのかな？</a:t>
            </a:r>
            <a:endParaRPr kumimoji="1" lang="en-US" altLang="ja-JP" sz="2800" dirty="0" smtClean="0">
              <a:latin typeface="Meiryo UI" panose="020B0604030504040204" pitchFamily="50" charset="-128"/>
              <a:ea typeface="Meiryo UI" panose="020B0604030504040204" pitchFamily="50" charset="-128"/>
            </a:endParaRPr>
          </a:p>
          <a:p>
            <a:pPr algn="just"/>
            <a:r>
              <a:rPr kumimoji="1" lang="ja-JP" altLang="en-US" sz="2800" dirty="0" smtClean="0">
                <a:latin typeface="Meiryo UI" panose="020B0604030504040204" pitchFamily="50" charset="-128"/>
                <a:ea typeface="Meiryo UI" panose="020B0604030504040204" pitchFamily="50" charset="-128"/>
              </a:rPr>
              <a:t>・確かめてみたいな。</a:t>
            </a:r>
            <a:endParaRPr kumimoji="1" lang="ja-JP" altLang="en-US" sz="28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63552" y="4153503"/>
            <a:ext cx="2042173" cy="2227825"/>
          </a:xfrm>
          <a:prstGeom prst="rect">
            <a:avLst/>
          </a:prstGeom>
        </p:spPr>
      </p:pic>
    </p:spTree>
    <p:extLst>
      <p:ext uri="{BB962C8B-B14F-4D97-AF65-F5344CB8AC3E}">
        <p14:creationId xmlns:p14="http://schemas.microsoft.com/office/powerpoint/2010/main" xmlns="" val="33519735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研究仮説①のキーワード（２）</a:t>
            </a:r>
            <a:endParaRPr kumimoji="1" lang="ja-JP" altLang="en-US" dirty="0"/>
          </a:p>
        </p:txBody>
      </p:sp>
      <p:sp>
        <p:nvSpPr>
          <p:cNvPr id="3" name="コンテンツ プレースホルダー 2"/>
          <p:cNvSpPr>
            <a:spLocks noGrp="1"/>
          </p:cNvSpPr>
          <p:nvPr>
            <p:ph idx="1"/>
          </p:nvPr>
        </p:nvSpPr>
        <p:spPr>
          <a:xfrm>
            <a:off x="1524000" y="1556792"/>
            <a:ext cx="9612560" cy="1800200"/>
          </a:xfrm>
        </p:spPr>
        <p:txBody>
          <a:bodyPr>
            <a:normAutofit/>
          </a:bodyPr>
          <a:lstStyle/>
          <a:p>
            <a:pPr marL="0" indent="0">
              <a:buNone/>
            </a:pPr>
            <a:r>
              <a:rPr kumimoji="1" lang="ja-JP" altLang="en-US" sz="2800" dirty="0" smtClean="0"/>
              <a:t>☆視点２</a:t>
            </a:r>
            <a:r>
              <a:rPr lang="ja-JP" altLang="en-US" sz="2800" dirty="0"/>
              <a:t>　</a:t>
            </a:r>
            <a:r>
              <a:rPr lang="en-US" altLang="ja-JP" sz="2800" dirty="0" smtClean="0"/>
              <a:t>『</a:t>
            </a:r>
            <a:r>
              <a:rPr lang="ja-JP" altLang="en-US" sz="2800" dirty="0" smtClean="0"/>
              <a:t>課題解決への見通しを明確にする</a:t>
            </a:r>
            <a:r>
              <a:rPr lang="en-US" altLang="ja-JP" sz="2800" dirty="0" smtClean="0"/>
              <a:t>』</a:t>
            </a:r>
          </a:p>
          <a:p>
            <a:pPr marL="0" indent="360363">
              <a:buNone/>
            </a:pPr>
            <a:r>
              <a:rPr lang="ja-JP" altLang="en-US" sz="2800" dirty="0" smtClean="0"/>
              <a:t>・ゴールを具体的に設定する。</a:t>
            </a:r>
            <a:endParaRPr lang="en-US" altLang="ja-JP" sz="2800" dirty="0" smtClean="0"/>
          </a:p>
          <a:p>
            <a:pPr marL="0" indent="360363">
              <a:buNone/>
            </a:pPr>
            <a:r>
              <a:rPr lang="ja-JP" altLang="en-US" sz="2800" dirty="0" smtClean="0"/>
              <a:t>・既習事項との関連を図る。</a:t>
            </a:r>
            <a:endParaRPr lang="en-US" altLang="ja-JP" sz="2800" dirty="0"/>
          </a:p>
          <a:p>
            <a:endParaRPr kumimoji="1" lang="ja-JP" altLang="en-US" dirty="0"/>
          </a:p>
        </p:txBody>
      </p:sp>
      <p:sp>
        <p:nvSpPr>
          <p:cNvPr id="4" name="雲形吹き出し 3"/>
          <p:cNvSpPr/>
          <p:nvPr/>
        </p:nvSpPr>
        <p:spPr>
          <a:xfrm>
            <a:off x="4018880" y="3092840"/>
            <a:ext cx="6685632" cy="2736304"/>
          </a:xfrm>
          <a:prstGeom prst="cloudCallout">
            <a:avLst>
              <a:gd name="adj1" fmla="val -61315"/>
              <a:gd name="adj2" fmla="val 20505"/>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kumimoji="1" lang="ja-JP" altLang="en-US" sz="2800" dirty="0" smtClean="0">
                <a:latin typeface="Meiryo UI" panose="020B0604030504040204" pitchFamily="50" charset="-128"/>
                <a:ea typeface="Meiryo UI" panose="020B0604030504040204" pitchFamily="50" charset="-128"/>
              </a:rPr>
              <a:t>・説明できればいいんだね。</a:t>
            </a:r>
            <a:endParaRPr kumimoji="1" lang="en-US" altLang="ja-JP" sz="2800" dirty="0" smtClean="0">
              <a:latin typeface="Meiryo UI" panose="020B0604030504040204" pitchFamily="50" charset="-128"/>
              <a:ea typeface="Meiryo UI" panose="020B0604030504040204" pitchFamily="50" charset="-128"/>
            </a:endParaRPr>
          </a:p>
          <a:p>
            <a:pPr marL="180975" indent="-180975" algn="just"/>
            <a:r>
              <a:rPr kumimoji="1" lang="ja-JP" altLang="en-US" sz="2800" dirty="0" smtClean="0">
                <a:latin typeface="Meiryo UI" panose="020B0604030504040204" pitchFamily="50" charset="-128"/>
                <a:ea typeface="Meiryo UI" panose="020B0604030504040204" pitchFamily="50" charset="-128"/>
              </a:rPr>
              <a:t>・前にかけ算で計算したから</a:t>
            </a:r>
            <a:r>
              <a:rPr kumimoji="1" lang="en-US" altLang="ja-JP" sz="2800" dirty="0" smtClean="0">
                <a:latin typeface="Meiryo UI" panose="020B0604030504040204" pitchFamily="50" charset="-128"/>
                <a:ea typeface="Meiryo UI" panose="020B0604030504040204" pitchFamily="50" charset="-128"/>
              </a:rPr>
              <a:t>…</a:t>
            </a:r>
          </a:p>
          <a:p>
            <a:pPr marL="180975" indent="-180975" algn="just"/>
            <a:r>
              <a:rPr kumimoji="1" lang="ja-JP" altLang="en-US" sz="2800" dirty="0" smtClean="0">
                <a:latin typeface="Meiryo UI" panose="020B0604030504040204" pitchFamily="50" charset="-128"/>
                <a:ea typeface="Meiryo UI" panose="020B0604030504040204" pitchFamily="50" charset="-128"/>
              </a:rPr>
              <a:t>・今日も図をかいて説明したらわかりやすいかも</a:t>
            </a:r>
            <a:r>
              <a:rPr kumimoji="1" lang="en-US" altLang="ja-JP" sz="2800" dirty="0" smtClean="0">
                <a:latin typeface="Meiryo UI" panose="020B0604030504040204" pitchFamily="50" charset="-128"/>
                <a:ea typeface="Meiryo UI" panose="020B0604030504040204" pitchFamily="50" charset="-128"/>
              </a:rPr>
              <a:t>…</a:t>
            </a:r>
            <a:r>
              <a:rPr kumimoji="1" lang="ja-JP" altLang="en-US" sz="2800" dirty="0" err="1" smtClean="0">
                <a:latin typeface="Meiryo UI" panose="020B0604030504040204" pitchFamily="50" charset="-128"/>
                <a:ea typeface="Meiryo UI" panose="020B0604030504040204" pitchFamily="50" charset="-128"/>
              </a:rPr>
              <a:t>。</a:t>
            </a:r>
            <a:endParaRPr kumimoji="1" lang="en-US" altLang="ja-JP" sz="2800" dirty="0" smtClean="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08794" y="4149080"/>
            <a:ext cx="2042173" cy="2227825"/>
          </a:xfrm>
          <a:prstGeom prst="rect">
            <a:avLst/>
          </a:prstGeom>
        </p:spPr>
      </p:pic>
    </p:spTree>
    <p:extLst>
      <p:ext uri="{BB962C8B-B14F-4D97-AF65-F5344CB8AC3E}">
        <p14:creationId xmlns:p14="http://schemas.microsoft.com/office/powerpoint/2010/main" xmlns="" val="532940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研究仮説①のキーワード（３）</a:t>
            </a:r>
            <a:endParaRPr kumimoji="1" lang="ja-JP" altLang="en-US" dirty="0"/>
          </a:p>
        </p:txBody>
      </p:sp>
      <p:sp>
        <p:nvSpPr>
          <p:cNvPr id="3" name="コンテンツ プレースホルダー 2"/>
          <p:cNvSpPr>
            <a:spLocks noGrp="1"/>
          </p:cNvSpPr>
          <p:nvPr>
            <p:ph idx="1"/>
          </p:nvPr>
        </p:nvSpPr>
        <p:spPr>
          <a:xfrm>
            <a:off x="1524000" y="1828800"/>
            <a:ext cx="9900592" cy="3616424"/>
          </a:xfrm>
        </p:spPr>
        <p:txBody>
          <a:bodyPr>
            <a:normAutofit/>
          </a:bodyPr>
          <a:lstStyle/>
          <a:p>
            <a:pPr marL="0" indent="0">
              <a:buNone/>
            </a:pPr>
            <a:r>
              <a:rPr kumimoji="1" lang="ja-JP" altLang="en-US" sz="2800" dirty="0" smtClean="0"/>
              <a:t>☆視点３</a:t>
            </a:r>
            <a:r>
              <a:rPr lang="ja-JP" altLang="en-US" sz="2800" dirty="0"/>
              <a:t>　</a:t>
            </a:r>
            <a:r>
              <a:rPr lang="en-US" altLang="ja-JP" sz="2800" dirty="0" smtClean="0"/>
              <a:t>『</a:t>
            </a:r>
            <a:r>
              <a:rPr lang="ja-JP" altLang="en-US" sz="2800" dirty="0" smtClean="0"/>
              <a:t>複式学級、間接指導時</a:t>
            </a:r>
            <a:r>
              <a:rPr lang="en-US" altLang="ja-JP" sz="2800" dirty="0" smtClean="0"/>
              <a:t>』</a:t>
            </a:r>
            <a:endParaRPr kumimoji="1" lang="en-US" altLang="ja-JP" sz="2800" dirty="0" smtClean="0"/>
          </a:p>
          <a:p>
            <a:pPr marL="452438" indent="-187325">
              <a:buNone/>
            </a:pPr>
            <a:r>
              <a:rPr lang="ja-JP" altLang="en-US" sz="2800" dirty="0" smtClean="0"/>
              <a:t>・間接指導時の学習活動の流れを提示する。</a:t>
            </a:r>
            <a:endParaRPr lang="en-US" altLang="ja-JP" sz="2800" dirty="0" smtClean="0"/>
          </a:p>
          <a:p>
            <a:pPr marL="452438" indent="-187325">
              <a:buNone/>
            </a:pPr>
            <a:r>
              <a:rPr lang="ja-JP" altLang="en-US" sz="2800" dirty="0" smtClean="0"/>
              <a:t>・児童のつまずきを予想し、支援方法を明確にする。</a:t>
            </a:r>
            <a:endParaRPr lang="en-US" altLang="ja-JP" sz="2800" dirty="0" smtClean="0"/>
          </a:p>
          <a:p>
            <a:pPr marL="452438" indent="-92075">
              <a:buNone/>
            </a:pPr>
            <a:r>
              <a:rPr lang="ja-JP" altLang="en-US" sz="2800" dirty="0" smtClean="0"/>
              <a:t>（半）具体物、ヒントカード等の教具の充実</a:t>
            </a:r>
            <a:endParaRPr lang="en-US" altLang="ja-JP" sz="2800" dirty="0" smtClean="0"/>
          </a:p>
          <a:p>
            <a:pPr marL="452438" indent="-187325">
              <a:buNone/>
            </a:pPr>
            <a:r>
              <a:rPr lang="ja-JP" altLang="en-US" sz="2800" dirty="0" smtClean="0"/>
              <a:t>・間接指導時を含めた授業規律の大枠を全校で統一する。</a:t>
            </a:r>
            <a:endParaRPr lang="en-US" altLang="ja-JP" sz="2800" dirty="0" smtClean="0"/>
          </a:p>
          <a:p>
            <a:pPr marL="452438" indent="-7938">
              <a:buNone/>
            </a:pPr>
            <a:r>
              <a:rPr lang="ja-JP" altLang="en-US" sz="2800" dirty="0" smtClean="0"/>
              <a:t>児童用と教師用を作成する。</a:t>
            </a:r>
            <a:endParaRPr lang="en-US" altLang="ja-JP" sz="2800" dirty="0" smtClean="0"/>
          </a:p>
          <a:p>
            <a:pPr marL="452438" indent="-7938">
              <a:buNone/>
            </a:pPr>
            <a:endParaRPr lang="en-US" altLang="ja-JP" sz="2800" dirty="0" smtClean="0"/>
          </a:p>
        </p:txBody>
      </p:sp>
      <p:pic>
        <p:nvPicPr>
          <p:cNvPr id="6" name="図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23992" y="476672"/>
            <a:ext cx="1002830" cy="1093996"/>
          </a:xfrm>
          <a:prstGeom prst="rect">
            <a:avLst/>
          </a:prstGeom>
        </p:spPr>
      </p:pic>
      <p:sp>
        <p:nvSpPr>
          <p:cNvPr id="7" name="雲形吹き出し 6"/>
          <p:cNvSpPr/>
          <p:nvPr/>
        </p:nvSpPr>
        <p:spPr>
          <a:xfrm>
            <a:off x="7608168" y="188640"/>
            <a:ext cx="4511824" cy="2736304"/>
          </a:xfrm>
          <a:prstGeom prst="cloudCallout">
            <a:avLst>
              <a:gd name="adj1" fmla="val -65130"/>
              <a:gd name="adj2" fmla="val -34458"/>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kumimoji="1" lang="ja-JP" altLang="en-US" sz="2800" dirty="0" smtClean="0">
                <a:latin typeface="Meiryo UI" panose="020B0604030504040204" pitchFamily="50" charset="-128"/>
                <a:ea typeface="Meiryo UI" panose="020B0604030504040204" pitchFamily="50" charset="-128"/>
              </a:rPr>
              <a:t>・この後は</a:t>
            </a:r>
            <a:r>
              <a:rPr kumimoji="1" lang="en-US" altLang="ja-JP" sz="2800" dirty="0" smtClean="0">
                <a:latin typeface="Meiryo UI" panose="020B0604030504040204" pitchFamily="50" charset="-128"/>
                <a:ea typeface="Meiryo UI" panose="020B0604030504040204" pitchFamily="50" charset="-128"/>
              </a:rPr>
              <a:t>…</a:t>
            </a:r>
          </a:p>
          <a:p>
            <a:pPr marL="180975" indent="-180975" algn="just"/>
            <a:r>
              <a:rPr kumimoji="1" lang="ja-JP" altLang="en-US" sz="2800" dirty="0" smtClean="0">
                <a:latin typeface="Meiryo UI" panose="020B0604030504040204" pitchFamily="50" charset="-128"/>
                <a:ea typeface="Meiryo UI" panose="020B0604030504040204" pitchFamily="50" charset="-128"/>
              </a:rPr>
              <a:t>・わからないときは</a:t>
            </a:r>
            <a:r>
              <a:rPr kumimoji="1" lang="en-US" altLang="ja-JP" sz="2800" dirty="0" smtClean="0">
                <a:latin typeface="Meiryo UI" panose="020B0604030504040204" pitchFamily="50" charset="-128"/>
                <a:ea typeface="Meiryo UI" panose="020B0604030504040204" pitchFamily="50" charset="-128"/>
              </a:rPr>
              <a:t>…</a:t>
            </a:r>
          </a:p>
          <a:p>
            <a:pPr marL="180975" indent="-180975" algn="just"/>
            <a:r>
              <a:rPr kumimoji="1" lang="ja-JP" altLang="en-US" sz="2800" dirty="0" smtClean="0">
                <a:latin typeface="Meiryo UI" panose="020B0604030504040204" pitchFamily="50" charset="-128"/>
                <a:ea typeface="Meiryo UI" panose="020B0604030504040204" pitchFamily="50" charset="-128"/>
              </a:rPr>
              <a:t>・終わったら</a:t>
            </a:r>
            <a:r>
              <a:rPr kumimoji="1" lang="en-US" altLang="ja-JP" sz="2800" dirty="0" smtClean="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xmlns="" val="33010007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a:xfrm>
            <a:off x="1028580" y="5305425"/>
            <a:ext cx="9387900" cy="1097280"/>
          </a:xfrm>
        </p:spPr>
        <p:txBody>
          <a:bodyPr>
            <a:normAutofit/>
          </a:bodyPr>
          <a:lstStyle/>
          <a:p>
            <a:r>
              <a:rPr lang="ja-JP" altLang="en-US" sz="2800" dirty="0" smtClean="0"/>
              <a:t>視点１</a:t>
            </a:r>
            <a:r>
              <a:rPr lang="en-US" altLang="ja-JP" sz="2800" dirty="0" smtClean="0"/>
              <a:t>『</a:t>
            </a:r>
            <a:r>
              <a:rPr lang="ja-JP" altLang="en-US" sz="2800" dirty="0" smtClean="0"/>
              <a:t>必要感のある課題を設定</a:t>
            </a:r>
            <a:r>
              <a:rPr lang="en-US" altLang="ja-JP" sz="2800" dirty="0" smtClean="0"/>
              <a:t>』</a:t>
            </a:r>
            <a:r>
              <a:rPr lang="ja-JP" altLang="en-US" sz="2800" dirty="0" smtClean="0"/>
              <a:t>（第</a:t>
            </a:r>
            <a:r>
              <a:rPr lang="en-US" altLang="ja-JP" sz="2800" dirty="0" smtClean="0"/>
              <a:t>1</a:t>
            </a:r>
            <a:r>
              <a:rPr lang="ja-JP" altLang="en-US" sz="2800" dirty="0" smtClean="0"/>
              <a:t>回授業交流会より）</a:t>
            </a:r>
            <a:endParaRPr kumimoji="1" lang="ja-JP" altLang="en-US" sz="2800" dirty="0"/>
          </a:p>
        </p:txBody>
      </p:sp>
      <p:sp>
        <p:nvSpPr>
          <p:cNvPr id="12" name="角の丸い四角形 1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sz="1200" b="1" dirty="0">
                <a:latin typeface="Meiryo UI" panose="020B0604030504040204" pitchFamily="50" charset="-128"/>
                <a:ea typeface="Meiryo UI" panose="020B0604030504040204" pitchFamily="50" charset="-128"/>
                <a:cs typeface="Meiryo UI" panose="020B0604030504040204" pitchFamily="50" charset="-128"/>
              </a:rPr>
              <a:t>注意:</a:t>
            </a:r>
          </a:p>
          <a:p>
            <a:r>
              <a:rPr kumimoji="1" lang="ja-JP" sz="1200" dirty="0">
                <a:latin typeface="Meiryo UI" panose="020B0604030504040204" pitchFamily="50" charset="-128"/>
                <a:ea typeface="Meiryo UI" panose="020B0604030504040204" pitchFamily="50" charset="-128"/>
                <a:cs typeface="Meiryo UI" panose="020B0604030504040204" pitchFamily="50" charset="-128"/>
              </a:rPr>
              <a:t>このスライドの画像を変更するに</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、まず画像を選択して削除します</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次</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に、プレースホルダーの </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図を追加</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アイコンをクリックして</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、独自</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の画像を挿入します。</a:t>
            </a:r>
          </a:p>
        </p:txBody>
      </p:sp>
      <p:pic>
        <p:nvPicPr>
          <p:cNvPr id="8" name="図プレースホルダ 7" descr="DSCF0720.JPG"/>
          <p:cNvPicPr>
            <a:picLocks noGrp="1" noChangeAspect="1"/>
          </p:cNvPicPr>
          <p:nvPr>
            <p:ph type="pic" sz="quarter" idx="13"/>
          </p:nvPr>
        </p:nvPicPr>
        <p:blipFill>
          <a:blip r:embed="rId2" cstate="print"/>
          <a:srcRect l="13627" r="13627"/>
          <a:stretch>
            <a:fillRect/>
          </a:stretch>
        </p:blipFill>
        <p:spPr/>
      </p:pic>
      <p:pic>
        <p:nvPicPr>
          <p:cNvPr id="14" name="図プレースホルダ 13" descr="DSCF0747.JPG"/>
          <p:cNvPicPr>
            <a:picLocks noGrp="1" noChangeAspect="1"/>
          </p:cNvPicPr>
          <p:nvPr>
            <p:ph type="pic" sz="quarter" idx="15"/>
          </p:nvPr>
        </p:nvPicPr>
        <p:blipFill>
          <a:blip r:embed="rId3" cstate="print"/>
          <a:srcRect l="13627" r="13627"/>
          <a:stretch>
            <a:fillRect/>
          </a:stretch>
        </p:blipFill>
        <p:spPr>
          <a:xfrm>
            <a:off x="5553891" y="1113022"/>
            <a:ext cx="3638453" cy="3750319"/>
          </a:xfrm>
        </p:spPr>
      </p:pic>
      <p:sp>
        <p:nvSpPr>
          <p:cNvPr id="6" name="円/楕円 5"/>
          <p:cNvSpPr/>
          <p:nvPr/>
        </p:nvSpPr>
        <p:spPr>
          <a:xfrm>
            <a:off x="1559496" y="1484784"/>
            <a:ext cx="3024336" cy="1512168"/>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9" name="円/楕円 8"/>
          <p:cNvSpPr/>
          <p:nvPr/>
        </p:nvSpPr>
        <p:spPr>
          <a:xfrm>
            <a:off x="5159896" y="2060848"/>
            <a:ext cx="3600400" cy="1512168"/>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xmlns="" val="807962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a:xfrm>
            <a:off x="1028580" y="5305425"/>
            <a:ext cx="9027860" cy="1097280"/>
          </a:xfrm>
        </p:spPr>
        <p:txBody>
          <a:bodyPr>
            <a:normAutofit/>
          </a:bodyPr>
          <a:lstStyle/>
          <a:p>
            <a:r>
              <a:rPr lang="ja-JP" altLang="en-US" sz="2800" dirty="0" smtClean="0"/>
              <a:t>視点２　</a:t>
            </a:r>
            <a:r>
              <a:rPr lang="en-US" altLang="ja-JP" sz="2800" dirty="0" smtClean="0"/>
              <a:t>『</a:t>
            </a:r>
            <a:r>
              <a:rPr lang="ja-JP" altLang="en-US" sz="2800" dirty="0" smtClean="0"/>
              <a:t>課題解決への見通し</a:t>
            </a:r>
            <a:r>
              <a:rPr lang="en-US" altLang="ja-JP" sz="2800" dirty="0" smtClean="0"/>
              <a:t>』</a:t>
            </a:r>
            <a:r>
              <a:rPr lang="ja-JP" altLang="en-US" sz="2800" dirty="0" smtClean="0"/>
              <a:t>（第</a:t>
            </a:r>
            <a:r>
              <a:rPr lang="en-US" altLang="ja-JP" sz="2800" dirty="0" smtClean="0"/>
              <a:t>1</a:t>
            </a:r>
            <a:r>
              <a:rPr lang="ja-JP" altLang="en-US" sz="2800" dirty="0" smtClean="0"/>
              <a:t>回授業交流会より）</a:t>
            </a:r>
            <a:endParaRPr kumimoji="1" lang="ja-JP" altLang="en-US" sz="2800" dirty="0"/>
          </a:p>
        </p:txBody>
      </p:sp>
      <p:sp>
        <p:nvSpPr>
          <p:cNvPr id="12" name="角の丸い四角形 1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sz="1200" b="1" dirty="0">
                <a:latin typeface="Meiryo UI" panose="020B0604030504040204" pitchFamily="50" charset="-128"/>
                <a:ea typeface="Meiryo UI" panose="020B0604030504040204" pitchFamily="50" charset="-128"/>
                <a:cs typeface="Meiryo UI" panose="020B0604030504040204" pitchFamily="50" charset="-128"/>
              </a:rPr>
              <a:t>注意:</a:t>
            </a:r>
          </a:p>
          <a:p>
            <a:r>
              <a:rPr kumimoji="1" lang="ja-JP" sz="1200" dirty="0">
                <a:latin typeface="Meiryo UI" panose="020B0604030504040204" pitchFamily="50" charset="-128"/>
                <a:ea typeface="Meiryo UI" panose="020B0604030504040204" pitchFamily="50" charset="-128"/>
                <a:cs typeface="Meiryo UI" panose="020B0604030504040204" pitchFamily="50" charset="-128"/>
              </a:rPr>
              <a:t>このスライドの画像を変更するに</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、まず画像を選択して削除します</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次</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に、プレースホルダーの </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図を追加</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アイコンをクリックして</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、独自</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の画像を挿入します。</a:t>
            </a:r>
          </a:p>
        </p:txBody>
      </p:sp>
      <p:pic>
        <p:nvPicPr>
          <p:cNvPr id="18" name="図プレースホルダ 17" descr="DSCF0739.JPG"/>
          <p:cNvPicPr>
            <a:picLocks noGrp="1" noChangeAspect="1"/>
          </p:cNvPicPr>
          <p:nvPr>
            <p:ph type="pic" sz="quarter" idx="13"/>
          </p:nvPr>
        </p:nvPicPr>
        <p:blipFill>
          <a:blip r:embed="rId2" cstate="print"/>
          <a:srcRect l="13627" r="13627"/>
          <a:stretch>
            <a:fillRect/>
          </a:stretch>
        </p:blipFill>
        <p:spPr/>
      </p:pic>
      <p:pic>
        <p:nvPicPr>
          <p:cNvPr id="8" name="図プレースホルダ 7" descr="DSCF0732.JPG"/>
          <p:cNvPicPr>
            <a:picLocks noGrp="1" noChangeAspect="1"/>
          </p:cNvPicPr>
          <p:nvPr>
            <p:ph type="pic" sz="quarter" idx="15"/>
          </p:nvPr>
        </p:nvPicPr>
        <p:blipFill>
          <a:blip r:embed="rId3" cstate="print"/>
          <a:srcRect l="13627" r="13627"/>
          <a:stretch>
            <a:fillRect/>
          </a:stretch>
        </p:blipFill>
        <p:spPr/>
      </p:pic>
      <p:sp>
        <p:nvSpPr>
          <p:cNvPr id="10" name="円/楕円 9"/>
          <p:cNvSpPr/>
          <p:nvPr/>
        </p:nvSpPr>
        <p:spPr>
          <a:xfrm>
            <a:off x="551384" y="2132856"/>
            <a:ext cx="3024336" cy="1512168"/>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1" name="円/楕円 10"/>
          <p:cNvSpPr/>
          <p:nvPr/>
        </p:nvSpPr>
        <p:spPr>
          <a:xfrm>
            <a:off x="5015880" y="2780928"/>
            <a:ext cx="1872208" cy="1512168"/>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xmlns="" val="3389451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和琴小学校の特色</a:t>
            </a:r>
            <a:endParaRPr kumimoji="1" lang="ja-JP" dirty="0"/>
          </a:p>
        </p:txBody>
      </p:sp>
      <p:sp>
        <p:nvSpPr>
          <p:cNvPr id="3" name="テキスト プレースホルダー 2"/>
          <p:cNvSpPr>
            <a:spLocks noGrp="1"/>
          </p:cNvSpPr>
          <p:nvPr>
            <p:ph type="body" idx="1"/>
          </p:nvPr>
        </p:nvSpPr>
        <p:spPr/>
        <p:txBody>
          <a:bodyPr/>
          <a:lstStyle/>
          <a:p>
            <a:r>
              <a:rPr lang="ja-JP" altLang="en-US" dirty="0" smtClean="0"/>
              <a:t>全校児童</a:t>
            </a:r>
            <a:r>
              <a:rPr lang="en-US" altLang="ja-JP" dirty="0" smtClean="0"/>
              <a:t>11</a:t>
            </a:r>
            <a:r>
              <a:rPr lang="ja-JP" altLang="en-US" dirty="0" smtClean="0"/>
              <a:t>名という小規模校</a:t>
            </a:r>
            <a:endParaRPr kumimoji="1" lang="ja-JP" dirty="0"/>
          </a:p>
        </p:txBody>
      </p:sp>
    </p:spTree>
    <p:extLst>
      <p:ext uri="{BB962C8B-B14F-4D97-AF65-F5344CB8AC3E}">
        <p14:creationId xmlns:p14="http://schemas.microsoft.com/office/powerpoint/2010/main" xmlns="" val="3134657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a:xfrm>
            <a:off x="1028581" y="5305425"/>
            <a:ext cx="8140440" cy="1097280"/>
          </a:xfrm>
        </p:spPr>
        <p:txBody>
          <a:bodyPr>
            <a:normAutofit/>
          </a:bodyPr>
          <a:lstStyle/>
          <a:p>
            <a:r>
              <a:rPr lang="ja-JP" altLang="en-US" sz="2800" dirty="0" smtClean="0"/>
              <a:t>視点３　</a:t>
            </a:r>
            <a:r>
              <a:rPr lang="en-US" altLang="ja-JP" sz="2800" dirty="0" smtClean="0"/>
              <a:t>『</a:t>
            </a:r>
            <a:r>
              <a:rPr lang="ja-JP" altLang="en-US" sz="2800" dirty="0" smtClean="0"/>
              <a:t>間接指導時</a:t>
            </a:r>
            <a:r>
              <a:rPr lang="en-US" altLang="ja-JP" sz="2800" dirty="0" smtClean="0"/>
              <a:t>』</a:t>
            </a:r>
            <a:r>
              <a:rPr lang="ja-JP" altLang="en-US" sz="2800" dirty="0" smtClean="0"/>
              <a:t>（第</a:t>
            </a:r>
            <a:r>
              <a:rPr lang="en-US" altLang="ja-JP" sz="2800" dirty="0" smtClean="0"/>
              <a:t>1</a:t>
            </a:r>
            <a:r>
              <a:rPr lang="ja-JP" altLang="en-US" sz="2800" dirty="0" smtClean="0"/>
              <a:t>回授業交流会より）</a:t>
            </a:r>
            <a:endParaRPr lang="en-US" altLang="ja-JP" sz="2800" dirty="0" smtClean="0"/>
          </a:p>
          <a:p>
            <a:r>
              <a:rPr kumimoji="1" lang="ja-JP" altLang="en-US" sz="2800" dirty="0" smtClean="0"/>
              <a:t>　</a:t>
            </a:r>
            <a:r>
              <a:rPr kumimoji="1" lang="en-US" altLang="ja-JP" sz="2800" dirty="0" smtClean="0"/>
              <a:t>※</a:t>
            </a:r>
            <a:r>
              <a:rPr kumimoji="1" lang="ja-JP" altLang="en-US" sz="2800" dirty="0" smtClean="0"/>
              <a:t>具体物やヒントカードを活用</a:t>
            </a:r>
            <a:endParaRPr kumimoji="1" lang="ja-JP" altLang="en-US" sz="2800" dirty="0"/>
          </a:p>
        </p:txBody>
      </p:sp>
      <p:sp>
        <p:nvSpPr>
          <p:cNvPr id="12" name="角の丸い四角形 1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sz="1200" b="1" dirty="0">
                <a:latin typeface="Meiryo UI" panose="020B0604030504040204" pitchFamily="50" charset="-128"/>
                <a:ea typeface="Meiryo UI" panose="020B0604030504040204" pitchFamily="50" charset="-128"/>
                <a:cs typeface="Meiryo UI" panose="020B0604030504040204" pitchFamily="50" charset="-128"/>
              </a:rPr>
              <a:t>注意:</a:t>
            </a:r>
          </a:p>
          <a:p>
            <a:r>
              <a:rPr kumimoji="1" lang="ja-JP" sz="1200" dirty="0">
                <a:latin typeface="Meiryo UI" panose="020B0604030504040204" pitchFamily="50" charset="-128"/>
                <a:ea typeface="Meiryo UI" panose="020B0604030504040204" pitchFamily="50" charset="-128"/>
                <a:cs typeface="Meiryo UI" panose="020B0604030504040204" pitchFamily="50" charset="-128"/>
              </a:rPr>
              <a:t>このスライドの画像を変更するに</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、まず画像を選択して削除します</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次</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に、プレースホルダーの </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図を追加</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アイコンをクリックして</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、独自</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の画像を挿入します。</a:t>
            </a:r>
          </a:p>
        </p:txBody>
      </p:sp>
      <p:pic>
        <p:nvPicPr>
          <p:cNvPr id="11" name="図プレースホルダ 10" descr="既習事項２.JPG"/>
          <p:cNvPicPr>
            <a:picLocks noGrp="1" noChangeAspect="1"/>
          </p:cNvPicPr>
          <p:nvPr>
            <p:ph type="pic" sz="quarter" idx="15"/>
          </p:nvPr>
        </p:nvPicPr>
        <p:blipFill>
          <a:blip r:embed="rId2" cstate="print"/>
          <a:srcRect l="13627" r="13627"/>
          <a:stretch>
            <a:fillRect/>
          </a:stretch>
        </p:blipFill>
        <p:spPr/>
      </p:pic>
      <p:pic>
        <p:nvPicPr>
          <p:cNvPr id="10" name="図プレースホルダ 9" descr="DSCF0737.JPG"/>
          <p:cNvPicPr>
            <a:picLocks noGrp="1" noChangeAspect="1"/>
          </p:cNvPicPr>
          <p:nvPr>
            <p:ph type="pic" sz="quarter" idx="13"/>
          </p:nvPr>
        </p:nvPicPr>
        <p:blipFill>
          <a:blip r:embed="rId3" cstate="print">
            <a:lum contrast="54000"/>
          </a:blip>
          <a:srcRect l="13627" r="13627"/>
          <a:stretch>
            <a:fillRect/>
          </a:stretch>
        </p:blipFill>
        <p:spPr/>
      </p:pic>
      <p:sp>
        <p:nvSpPr>
          <p:cNvPr id="7" name="円/楕円 6"/>
          <p:cNvSpPr/>
          <p:nvPr/>
        </p:nvSpPr>
        <p:spPr>
          <a:xfrm>
            <a:off x="2135560" y="2636912"/>
            <a:ext cx="3024336" cy="1512168"/>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xmlns="" val="4137685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a:xfrm>
            <a:off x="1028581" y="5305425"/>
            <a:ext cx="8140440" cy="1097280"/>
          </a:xfrm>
        </p:spPr>
        <p:txBody>
          <a:bodyPr>
            <a:normAutofit/>
          </a:bodyPr>
          <a:lstStyle/>
          <a:p>
            <a:r>
              <a:rPr lang="ja-JP" altLang="en-US" sz="2800" dirty="0" smtClean="0"/>
              <a:t>視点３　</a:t>
            </a:r>
            <a:r>
              <a:rPr lang="en-US" altLang="ja-JP" sz="2800" dirty="0" smtClean="0"/>
              <a:t>『</a:t>
            </a:r>
            <a:r>
              <a:rPr lang="ja-JP" altLang="en-US" sz="2800" dirty="0" smtClean="0"/>
              <a:t>間接指導時</a:t>
            </a:r>
            <a:r>
              <a:rPr lang="en-US" altLang="ja-JP" sz="2800" dirty="0" smtClean="0"/>
              <a:t>』</a:t>
            </a:r>
            <a:r>
              <a:rPr lang="ja-JP" altLang="en-US" sz="2800" dirty="0" smtClean="0"/>
              <a:t>（第</a:t>
            </a:r>
            <a:r>
              <a:rPr lang="en-US" altLang="ja-JP" sz="2800" dirty="0" smtClean="0"/>
              <a:t>1</a:t>
            </a:r>
            <a:r>
              <a:rPr lang="ja-JP" altLang="en-US" sz="2800" dirty="0" smtClean="0"/>
              <a:t>回授業交流会より）</a:t>
            </a:r>
            <a:endParaRPr lang="en-US" altLang="ja-JP" sz="2800" dirty="0" smtClean="0"/>
          </a:p>
          <a:p>
            <a:r>
              <a:rPr kumimoji="1" lang="ja-JP" altLang="en-US" sz="2800" dirty="0" smtClean="0"/>
              <a:t>　</a:t>
            </a:r>
            <a:r>
              <a:rPr lang="en-US" altLang="ja-JP" sz="2800" dirty="0" smtClean="0"/>
              <a:t>※</a:t>
            </a:r>
            <a:r>
              <a:rPr lang="ja-JP" altLang="en-US" sz="2800" dirty="0" smtClean="0"/>
              <a:t>学習の流れを提示、学習規律の大枠を統一</a:t>
            </a:r>
            <a:endParaRPr kumimoji="1" lang="ja-JP" altLang="en-US" sz="2800" dirty="0"/>
          </a:p>
        </p:txBody>
      </p:sp>
      <p:sp>
        <p:nvSpPr>
          <p:cNvPr id="12" name="角の丸い四角形 1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sz="1200" b="1" dirty="0">
                <a:latin typeface="Meiryo UI" panose="020B0604030504040204" pitchFamily="50" charset="-128"/>
                <a:ea typeface="Meiryo UI" panose="020B0604030504040204" pitchFamily="50" charset="-128"/>
                <a:cs typeface="Meiryo UI" panose="020B0604030504040204" pitchFamily="50" charset="-128"/>
              </a:rPr>
              <a:t>注意:</a:t>
            </a:r>
          </a:p>
          <a:p>
            <a:r>
              <a:rPr kumimoji="1" lang="ja-JP" sz="1200" dirty="0">
                <a:latin typeface="Meiryo UI" panose="020B0604030504040204" pitchFamily="50" charset="-128"/>
                <a:ea typeface="Meiryo UI" panose="020B0604030504040204" pitchFamily="50" charset="-128"/>
                <a:cs typeface="Meiryo UI" panose="020B0604030504040204" pitchFamily="50" charset="-128"/>
              </a:rPr>
              <a:t>このスライドの画像を変更するに</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、まず画像を選択して削除します</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次</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に、プレースホルダーの </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図を追加</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アイコンをクリックして</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、独自</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の画像を挿入します。</a:t>
            </a:r>
          </a:p>
        </p:txBody>
      </p:sp>
      <p:pic>
        <p:nvPicPr>
          <p:cNvPr id="14" name="図プレースホルダ 13" descr="DSCF0744.JPG"/>
          <p:cNvPicPr>
            <a:picLocks noGrp="1" noChangeAspect="1"/>
          </p:cNvPicPr>
          <p:nvPr>
            <p:ph type="pic" sz="quarter" idx="13"/>
          </p:nvPr>
        </p:nvPicPr>
        <p:blipFill>
          <a:blip r:embed="rId2" cstate="print"/>
          <a:srcRect t="11360" b="11360"/>
          <a:stretch>
            <a:fillRect/>
          </a:stretch>
        </p:blipFill>
        <p:spPr>
          <a:xfrm>
            <a:off x="992189" y="1112838"/>
            <a:ext cx="3663651" cy="3751262"/>
          </a:xfrm>
        </p:spPr>
      </p:pic>
      <p:pic>
        <p:nvPicPr>
          <p:cNvPr id="16" name="図プレースホルダ 15" descr="DSCF1339.JPG"/>
          <p:cNvPicPr>
            <a:picLocks noGrp="1" noChangeAspect="1"/>
          </p:cNvPicPr>
          <p:nvPr>
            <p:ph type="pic" sz="quarter" idx="15"/>
          </p:nvPr>
        </p:nvPicPr>
        <p:blipFill>
          <a:blip r:embed="rId3" cstate="print"/>
          <a:srcRect t="11338" b="11338"/>
          <a:stretch>
            <a:fillRect/>
          </a:stretch>
        </p:blipFill>
        <p:spPr/>
      </p:pic>
      <p:sp>
        <p:nvSpPr>
          <p:cNvPr id="7" name="円/楕円 6"/>
          <p:cNvSpPr/>
          <p:nvPr/>
        </p:nvSpPr>
        <p:spPr>
          <a:xfrm>
            <a:off x="551384" y="1484784"/>
            <a:ext cx="1584176" cy="3672408"/>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xmlns="" val="4137685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和琴小学校の特色</a:t>
            </a:r>
            <a:endParaRPr kumimoji="1" lang="ja-JP" dirty="0"/>
          </a:p>
        </p:txBody>
      </p:sp>
      <p:sp>
        <p:nvSpPr>
          <p:cNvPr id="3" name="テキスト プレースホルダー 2"/>
          <p:cNvSpPr>
            <a:spLocks noGrp="1"/>
          </p:cNvSpPr>
          <p:nvPr>
            <p:ph type="body" sz="half" idx="2"/>
          </p:nvPr>
        </p:nvSpPr>
        <p:spPr>
          <a:xfrm>
            <a:off x="6600056" y="2167880"/>
            <a:ext cx="5328592" cy="2413248"/>
          </a:xfrm>
        </p:spPr>
        <p:txBody>
          <a:bodyPr>
            <a:noAutofit/>
          </a:bodyPr>
          <a:lstStyle/>
          <a:p>
            <a:r>
              <a:rPr lang="ja-JP" altLang="en-US" sz="2800" dirty="0" smtClean="0"/>
              <a:t>・全校児童</a:t>
            </a:r>
            <a:r>
              <a:rPr lang="en-US" altLang="ja-JP" sz="2800" dirty="0" smtClean="0"/>
              <a:t>11</a:t>
            </a:r>
            <a:r>
              <a:rPr lang="ja-JP" altLang="en-US" sz="2800" dirty="0" smtClean="0"/>
              <a:t>名の小規模校。</a:t>
            </a:r>
            <a:endParaRPr lang="en-US" altLang="ja-JP" sz="2800" dirty="0" smtClean="0"/>
          </a:p>
          <a:p>
            <a:pPr marL="174625" indent="-174625"/>
            <a:r>
              <a:rPr kumimoji="1" lang="ja-JP" altLang="en-US" sz="2800" dirty="0" smtClean="0"/>
              <a:t>・学校行事、給食、清掃は全校児童</a:t>
            </a:r>
            <a:r>
              <a:rPr lang="ja-JP" altLang="en-US" sz="2800" dirty="0"/>
              <a:t>が</a:t>
            </a:r>
            <a:r>
              <a:rPr kumimoji="1" lang="ja-JP" altLang="en-US" sz="2800" dirty="0" smtClean="0"/>
              <a:t>一緒に取り組む。</a:t>
            </a:r>
            <a:endParaRPr kumimoji="1" lang="en-US" altLang="ja-JP" sz="2800" dirty="0" smtClean="0"/>
          </a:p>
          <a:p>
            <a:pPr marL="174625" indent="-174625"/>
            <a:r>
              <a:rPr lang="ja-JP" altLang="en-US" sz="2800" dirty="0" smtClean="0"/>
              <a:t>・</a:t>
            </a:r>
            <a:r>
              <a:rPr lang="en-US" altLang="ja-JP" sz="2800" dirty="0" smtClean="0"/>
              <a:t>1</a:t>
            </a:r>
            <a:r>
              <a:rPr lang="ja-JP" altLang="en-US" sz="2800" dirty="0" smtClean="0"/>
              <a:t>年生から</a:t>
            </a:r>
            <a:r>
              <a:rPr lang="en-US" altLang="ja-JP" sz="2800" dirty="0" smtClean="0"/>
              <a:t>6</a:t>
            </a:r>
            <a:r>
              <a:rPr lang="ja-JP" altLang="en-US" sz="2800" dirty="0" smtClean="0"/>
              <a:t>年生まで一緒になって元気に遊んでいる姿が見られる。</a:t>
            </a:r>
            <a:endParaRPr kumimoji="1" lang="ja-JP" sz="2800" dirty="0"/>
          </a:p>
        </p:txBody>
      </p:sp>
      <p:sp>
        <p:nvSpPr>
          <p:cNvPr id="5" name="角の丸い四角形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sz="1200" b="1" dirty="0">
                <a:latin typeface="Meiryo UI" panose="020B0604030504040204" pitchFamily="50" charset="-128"/>
                <a:ea typeface="Meiryo UI" panose="020B0604030504040204" pitchFamily="50" charset="-128"/>
                <a:cs typeface="Meiryo UI" panose="020B0604030504040204" pitchFamily="50" charset="-128"/>
              </a:rPr>
              <a:t>注意:</a:t>
            </a:r>
          </a:p>
          <a:p>
            <a:r>
              <a:rPr kumimoji="1" lang="ja-JP" sz="1200" dirty="0">
                <a:latin typeface="Meiryo UI" panose="020B0604030504040204" pitchFamily="50" charset="-128"/>
                <a:ea typeface="Meiryo UI" panose="020B0604030504040204" pitchFamily="50" charset="-128"/>
                <a:cs typeface="Meiryo UI" panose="020B0604030504040204" pitchFamily="50" charset="-128"/>
              </a:rPr>
              <a:t>このスライドの画像を変更するには</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まず</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画像</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を選択</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して削除</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します</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次</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に、プレースホルダーの </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図を追加</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アイコンをクリックして</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、独自</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の画像を挿入します。</a:t>
            </a:r>
          </a:p>
        </p:txBody>
      </p:sp>
      <p:pic>
        <p:nvPicPr>
          <p:cNvPr id="8" name="図プレースホルダ 7" descr="DSCF0363.JPG"/>
          <p:cNvPicPr>
            <a:picLocks noGrp="1" noChangeAspect="1"/>
          </p:cNvPicPr>
          <p:nvPr>
            <p:ph type="pic" idx="1"/>
          </p:nvPr>
        </p:nvPicPr>
        <p:blipFill>
          <a:blip r:embed="rId2" cstate="print"/>
          <a:srcRect t="12295" b="12295"/>
          <a:stretch>
            <a:fillRect/>
          </a:stretch>
        </p:blipFill>
        <p:spPr/>
      </p:pic>
    </p:spTree>
    <p:extLst>
      <p:ext uri="{BB962C8B-B14F-4D97-AF65-F5344CB8AC3E}">
        <p14:creationId xmlns:p14="http://schemas.microsoft.com/office/powerpoint/2010/main" xmlns="" val="2333893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学習</a:t>
            </a:r>
            <a:r>
              <a:rPr lang="ja-JP" altLang="en-US" dirty="0" smtClean="0"/>
              <a:t>になると</a:t>
            </a:r>
            <a:r>
              <a:rPr lang="en-US" altLang="ja-JP" dirty="0" smtClean="0"/>
              <a:t>…</a:t>
            </a:r>
            <a:endParaRPr kumimoji="1" lang="ja-JP" altLang="en-US" dirty="0"/>
          </a:p>
        </p:txBody>
      </p:sp>
      <p:sp>
        <p:nvSpPr>
          <p:cNvPr id="3" name="テキスト プレースホルダー 2"/>
          <p:cNvSpPr>
            <a:spLocks noGrp="1"/>
          </p:cNvSpPr>
          <p:nvPr>
            <p:ph type="body" sz="half" idx="2"/>
          </p:nvPr>
        </p:nvSpPr>
        <p:spPr>
          <a:xfrm>
            <a:off x="6744072" y="2132856"/>
            <a:ext cx="4896544" cy="2448272"/>
          </a:xfrm>
        </p:spPr>
        <p:txBody>
          <a:bodyPr>
            <a:noAutofit/>
          </a:bodyPr>
          <a:lstStyle/>
          <a:p>
            <a:pPr marL="174625" indent="-174625"/>
            <a:r>
              <a:rPr kumimoji="1" lang="ja-JP" altLang="en-US" sz="2800" dirty="0" smtClean="0"/>
              <a:t>・間接指導時は自主的に学習に取り組めない。</a:t>
            </a:r>
            <a:endParaRPr kumimoji="1" lang="en-US" altLang="ja-JP" sz="2800" dirty="0" smtClean="0"/>
          </a:p>
          <a:p>
            <a:pPr marL="174625" indent="-174625"/>
            <a:r>
              <a:rPr lang="ja-JP" altLang="en-US" sz="2800" dirty="0" smtClean="0"/>
              <a:t>・自分の考えを友達に伝えるのが苦手。</a:t>
            </a:r>
            <a:endParaRPr lang="en-US" altLang="ja-JP" sz="2800" dirty="0" smtClean="0"/>
          </a:p>
          <a:p>
            <a:r>
              <a:rPr kumimoji="1" lang="ja-JP" altLang="en-US" sz="2800" dirty="0" smtClean="0"/>
              <a:t>・学習規律が未定着。</a:t>
            </a:r>
            <a:endParaRPr kumimoji="1" lang="ja-JP" altLang="en-US" sz="2800" dirty="0"/>
          </a:p>
        </p:txBody>
      </p:sp>
      <p:pic>
        <p:nvPicPr>
          <p:cNvPr id="5" name="図プレースホルダ 4" descr="DSCF0737.JPG"/>
          <p:cNvPicPr>
            <a:picLocks noGrp="1" noChangeAspect="1"/>
          </p:cNvPicPr>
          <p:nvPr>
            <p:ph type="pic" idx="1"/>
          </p:nvPr>
        </p:nvPicPr>
        <p:blipFill>
          <a:blip r:embed="rId2" cstate="print"/>
          <a:stretch>
            <a:fillRect/>
          </a:stretch>
        </p:blipFill>
        <p:spPr>
          <a:xfrm>
            <a:off x="1487488" y="1874520"/>
            <a:ext cx="4361450" cy="2937510"/>
          </a:xfrm>
        </p:spPr>
      </p:pic>
    </p:spTree>
    <p:extLst>
      <p:ext uri="{BB962C8B-B14F-4D97-AF65-F5344CB8AC3E}">
        <p14:creationId xmlns:p14="http://schemas.microsoft.com/office/powerpoint/2010/main" xmlns="" val="4022662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そこで</a:t>
            </a:r>
            <a:r>
              <a:rPr kumimoji="1" lang="en-US" altLang="ja-JP" dirty="0" smtClean="0"/>
              <a:t>…</a:t>
            </a:r>
            <a:endParaRPr kumimoji="1" lang="ja-JP" altLang="en-US" dirty="0"/>
          </a:p>
        </p:txBody>
      </p:sp>
      <p:sp>
        <p:nvSpPr>
          <p:cNvPr id="4" name="角丸四角形 3"/>
          <p:cNvSpPr/>
          <p:nvPr/>
        </p:nvSpPr>
        <p:spPr>
          <a:xfrm>
            <a:off x="1487488" y="1628800"/>
            <a:ext cx="10356169"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58775" lvl="0" indent="-358775">
              <a:lnSpc>
                <a:spcPct val="90000"/>
              </a:lnSpc>
              <a:spcBef>
                <a:spcPts val="1200"/>
              </a:spcBef>
            </a:pPr>
            <a:r>
              <a:rPr kumimoji="1" lang="ja-JP" altLang="en-US" sz="2800" dirty="0">
                <a:solidFill>
                  <a:srgbClr val="404040"/>
                </a:solidFill>
                <a:latin typeface="Meiryo UI" panose="020B0604030504040204" pitchFamily="50" charset="-128"/>
                <a:ea typeface="Meiryo UI" panose="020B0604030504040204" pitchFamily="50" charset="-128"/>
              </a:rPr>
              <a:t>①どうしたら、間接指導時に自分たちで学習を進めることができるのか？</a:t>
            </a:r>
            <a:endParaRPr kumimoji="1" lang="en-US" altLang="ja-JP" sz="2800" dirty="0">
              <a:solidFill>
                <a:srgbClr val="404040"/>
              </a:solidFill>
              <a:latin typeface="Meiryo UI" panose="020B0604030504040204" pitchFamily="50" charset="-128"/>
              <a:ea typeface="Meiryo UI" panose="020B0604030504040204" pitchFamily="50" charset="-128"/>
            </a:endParaRPr>
          </a:p>
          <a:p>
            <a:pPr marL="358775" lvl="0" indent="-358775">
              <a:lnSpc>
                <a:spcPct val="90000"/>
              </a:lnSpc>
              <a:spcBef>
                <a:spcPts val="1200"/>
              </a:spcBef>
            </a:pPr>
            <a:r>
              <a:rPr kumimoji="1" lang="ja-JP" altLang="en-US" sz="2800" dirty="0">
                <a:solidFill>
                  <a:srgbClr val="404040"/>
                </a:solidFill>
                <a:latin typeface="Meiryo UI" panose="020B0604030504040204" pitchFamily="50" charset="-128"/>
                <a:ea typeface="Meiryo UI" panose="020B0604030504040204" pitchFamily="50" charset="-128"/>
              </a:rPr>
              <a:t>②どうしたら、自分の思いや考えを友達に伝えられるようになるのか</a:t>
            </a:r>
            <a:r>
              <a:rPr kumimoji="1" lang="ja-JP" altLang="en-US" sz="2800" dirty="0" smtClean="0">
                <a:solidFill>
                  <a:srgbClr val="404040"/>
                </a:solidFill>
                <a:latin typeface="Meiryo UI" panose="020B0604030504040204" pitchFamily="50" charset="-128"/>
                <a:ea typeface="Meiryo UI" panose="020B0604030504040204" pitchFamily="50" charset="-128"/>
              </a:rPr>
              <a:t>？</a:t>
            </a:r>
            <a:endParaRPr kumimoji="1" lang="ja-JP" altLang="en-US" sz="2800" dirty="0">
              <a:solidFill>
                <a:srgbClr val="404040"/>
              </a:solidFill>
              <a:latin typeface="Meiryo UI" panose="020B0604030504040204" pitchFamily="50" charset="-128"/>
              <a:ea typeface="Meiryo UI" panose="020B0604030504040204" pitchFamily="50" charset="-128"/>
            </a:endParaRPr>
          </a:p>
        </p:txBody>
      </p:sp>
      <p:sp>
        <p:nvSpPr>
          <p:cNvPr id="5" name="下矢印 4"/>
          <p:cNvSpPr/>
          <p:nvPr/>
        </p:nvSpPr>
        <p:spPr>
          <a:xfrm>
            <a:off x="5591944" y="3429000"/>
            <a:ext cx="100811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279576" y="4437112"/>
            <a:ext cx="763284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a:t>学校</a:t>
            </a:r>
            <a:r>
              <a:rPr kumimoji="1" lang="ja-JP" altLang="en-US" sz="3200" dirty="0" smtClean="0"/>
              <a:t>としての課題</a:t>
            </a:r>
            <a:endParaRPr kumimoji="1" lang="ja-JP" altLang="en-US" sz="3200" dirty="0"/>
          </a:p>
        </p:txBody>
      </p:sp>
    </p:spTree>
    <p:extLst>
      <p:ext uri="{BB962C8B-B14F-4D97-AF65-F5344CB8AC3E}">
        <p14:creationId xmlns:p14="http://schemas.microsoft.com/office/powerpoint/2010/main" xmlns="" val="858870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前年度</a:t>
            </a:r>
            <a:r>
              <a:rPr lang="ja-JP" altLang="en-US" dirty="0" smtClean="0"/>
              <a:t>までの</a:t>
            </a:r>
            <a:r>
              <a:rPr lang="ja-JP" altLang="en-US" dirty="0"/>
              <a:t>研究</a:t>
            </a:r>
            <a:endParaRPr kumimoji="1" lang="ja-JP" dirty="0"/>
          </a:p>
        </p:txBody>
      </p:sp>
      <p:sp>
        <p:nvSpPr>
          <p:cNvPr id="3" name="テキスト プレースホルダー 2"/>
          <p:cNvSpPr>
            <a:spLocks noGrp="1"/>
          </p:cNvSpPr>
          <p:nvPr>
            <p:ph type="body" idx="1"/>
          </p:nvPr>
        </p:nvSpPr>
        <p:spPr/>
        <p:txBody>
          <a:bodyPr/>
          <a:lstStyle/>
          <a:p>
            <a:r>
              <a:rPr lang="ja-JP" altLang="en-US" dirty="0" smtClean="0"/>
              <a:t>研究</a:t>
            </a:r>
            <a:r>
              <a:rPr lang="ja-JP" altLang="en-US" dirty="0"/>
              <a:t>成果</a:t>
            </a:r>
            <a:r>
              <a:rPr lang="ja-JP" altLang="en-US" dirty="0" smtClean="0"/>
              <a:t>と</a:t>
            </a:r>
            <a:r>
              <a:rPr lang="ja-JP" altLang="en-US" dirty="0"/>
              <a:t>課題</a:t>
            </a:r>
            <a:endParaRPr kumimoji="1" lang="ja-JP" dirty="0"/>
          </a:p>
        </p:txBody>
      </p:sp>
    </p:spTree>
    <p:extLst>
      <p:ext uri="{BB962C8B-B14F-4D97-AF65-F5344CB8AC3E}">
        <p14:creationId xmlns:p14="http://schemas.microsoft.com/office/powerpoint/2010/main" xmlns="" val="1978369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028580" y="5157192"/>
            <a:ext cx="8163764" cy="1296144"/>
          </a:xfrm>
        </p:spPr>
        <p:txBody>
          <a:bodyPr>
            <a:normAutofit/>
          </a:bodyPr>
          <a:lstStyle/>
          <a:p>
            <a:r>
              <a:rPr lang="ja-JP" altLang="en-US" sz="2800" dirty="0" smtClean="0"/>
              <a:t>前年度ま</a:t>
            </a:r>
            <a:r>
              <a:rPr lang="ja-JP" altLang="en-US" sz="2800" dirty="0"/>
              <a:t>で</a:t>
            </a:r>
            <a:r>
              <a:rPr lang="ja-JP" altLang="en-US" sz="2800" dirty="0" smtClean="0"/>
              <a:t>研究</a:t>
            </a:r>
            <a:r>
              <a:rPr lang="en-US" altLang="ja-JP" sz="2800" dirty="0" smtClean="0"/>
              <a:t/>
            </a:r>
            <a:br>
              <a:rPr lang="en-US" altLang="ja-JP" sz="2800" dirty="0" smtClean="0"/>
            </a:br>
            <a:r>
              <a:rPr lang="ja-JP" altLang="en-US" sz="2800" dirty="0" smtClean="0"/>
              <a:t>～言語活動を工夫した、国語科の授業づくり～</a:t>
            </a:r>
            <a:endParaRPr kumimoji="1" lang="ja-JP" sz="2800" dirty="0"/>
          </a:p>
        </p:txBody>
      </p:sp>
      <p:sp>
        <p:nvSpPr>
          <p:cNvPr id="10" name="角の丸い四角形 9"/>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sz="1200" b="1" dirty="0">
                <a:latin typeface="Meiryo UI" panose="020B0604030504040204" pitchFamily="50" charset="-128"/>
                <a:ea typeface="Meiryo UI" panose="020B0604030504040204" pitchFamily="50" charset="-128"/>
                <a:cs typeface="Meiryo UI" panose="020B0604030504040204" pitchFamily="50" charset="-128"/>
              </a:rPr>
              <a:t>注意:</a:t>
            </a:r>
          </a:p>
          <a:p>
            <a:r>
              <a:rPr kumimoji="1" lang="ja-JP" sz="1200" dirty="0">
                <a:latin typeface="Meiryo UI" panose="020B0604030504040204" pitchFamily="50" charset="-128"/>
                <a:ea typeface="Meiryo UI" panose="020B0604030504040204" pitchFamily="50" charset="-128"/>
                <a:cs typeface="Meiryo UI" panose="020B0604030504040204" pitchFamily="50" charset="-128"/>
              </a:rPr>
              <a:t>このスライドの画像を変更するに</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、まず画像を選択して削除します</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次</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に、プレースホルダーの </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図を追加</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アイコンをクリックして</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、独自</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の画像を挿入します。</a:t>
            </a:r>
          </a:p>
        </p:txBody>
      </p:sp>
      <p:pic>
        <p:nvPicPr>
          <p:cNvPr id="7" name="図プレースホルダ 6" descr="DSCF0789.JPG"/>
          <p:cNvPicPr>
            <a:picLocks noGrp="1" noChangeAspect="1"/>
          </p:cNvPicPr>
          <p:nvPr>
            <p:ph type="pic" sz="quarter" idx="13"/>
          </p:nvPr>
        </p:nvPicPr>
        <p:blipFill>
          <a:blip r:embed="rId2" cstate="print">
            <a:lum bright="55000"/>
          </a:blip>
          <a:srcRect l="1280" r="1280"/>
          <a:stretch>
            <a:fillRect/>
          </a:stretch>
        </p:blipFill>
        <p:spPr/>
      </p:pic>
      <p:pic>
        <p:nvPicPr>
          <p:cNvPr id="8" name="図プレースホルダ 7" descr="DSCF0737.JPG"/>
          <p:cNvPicPr>
            <a:picLocks noGrp="1" noChangeAspect="1"/>
          </p:cNvPicPr>
          <p:nvPr>
            <p:ph type="pic" sz="quarter" idx="15"/>
          </p:nvPr>
        </p:nvPicPr>
        <p:blipFill>
          <a:blip r:embed="rId3" cstate="print"/>
          <a:srcRect t="8147" b="8147"/>
          <a:stretch>
            <a:fillRect/>
          </a:stretch>
        </p:blipFill>
        <p:spPr/>
      </p:pic>
      <p:pic>
        <p:nvPicPr>
          <p:cNvPr id="9" name="図プレースホルダ 8" descr="DSCF0747.JPG"/>
          <p:cNvPicPr>
            <a:picLocks noGrp="1" noChangeAspect="1"/>
          </p:cNvPicPr>
          <p:nvPr>
            <p:ph type="pic" sz="quarter" idx="16"/>
          </p:nvPr>
        </p:nvPicPr>
        <p:blipFill>
          <a:blip r:embed="rId4" cstate="print"/>
          <a:srcRect t="8107" b="8107"/>
          <a:stretch>
            <a:fillRect/>
          </a:stretch>
        </p:blipFill>
        <p:spPr>
          <a:xfrm>
            <a:off x="6505575" y="3213100"/>
            <a:ext cx="2627313" cy="1651000"/>
          </a:xfrm>
        </p:spPr>
      </p:pic>
    </p:spTree>
    <p:extLst>
      <p:ext uri="{BB962C8B-B14F-4D97-AF65-F5344CB8AC3E}">
        <p14:creationId xmlns:p14="http://schemas.microsoft.com/office/powerpoint/2010/main" xmlns="" val="2560558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4"/>
          </p:nvPr>
        </p:nvSpPr>
        <p:spPr>
          <a:xfrm>
            <a:off x="1703512" y="5305425"/>
            <a:ext cx="6912768" cy="1219919"/>
          </a:xfrm>
        </p:spPr>
        <p:txBody>
          <a:bodyPr>
            <a:normAutofit fontScale="92500"/>
          </a:bodyPr>
          <a:lstStyle/>
          <a:p>
            <a:pPr algn="ctr"/>
            <a:r>
              <a:rPr lang="ja-JP" altLang="en-US" sz="2800" dirty="0" smtClean="0"/>
              <a:t>言語</a:t>
            </a:r>
            <a:r>
              <a:rPr lang="ja-JP" altLang="en-US" sz="2800" dirty="0"/>
              <a:t>活動</a:t>
            </a:r>
            <a:r>
              <a:rPr lang="ja-JP" altLang="en-US" sz="2800" dirty="0" smtClean="0"/>
              <a:t>の工夫</a:t>
            </a:r>
            <a:endParaRPr lang="en-US" altLang="ja-JP" sz="2800" dirty="0"/>
          </a:p>
          <a:p>
            <a:pPr algn="ctr"/>
            <a:r>
              <a:rPr kumimoji="1" lang="ja-JP" altLang="en-US" sz="2800" dirty="0" smtClean="0"/>
              <a:t>「</a:t>
            </a:r>
            <a:r>
              <a:rPr kumimoji="1" lang="en-US" altLang="ja-JP" sz="2800" dirty="0" smtClean="0"/>
              <a:t>C</a:t>
            </a:r>
            <a:r>
              <a:rPr kumimoji="1" lang="ja-JP" altLang="en-US" sz="2800" dirty="0" smtClean="0"/>
              <a:t>　読むこと」領域の授業づくり、授業実践・交流</a:t>
            </a:r>
            <a:endParaRPr kumimoji="1" lang="ja-JP" sz="2800" dirty="0"/>
          </a:p>
        </p:txBody>
      </p:sp>
      <p:sp>
        <p:nvSpPr>
          <p:cNvPr id="8" name="角の丸い四角形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sz="1200" b="1" dirty="0">
                <a:latin typeface="Meiryo UI" panose="020B0604030504040204" pitchFamily="50" charset="-128"/>
                <a:ea typeface="Meiryo UI" panose="020B0604030504040204" pitchFamily="50" charset="-128"/>
                <a:cs typeface="Meiryo UI" panose="020B0604030504040204" pitchFamily="50" charset="-128"/>
              </a:rPr>
              <a:t>注意:</a:t>
            </a:r>
          </a:p>
          <a:p>
            <a:r>
              <a:rPr kumimoji="1" lang="ja-JP" sz="1200" dirty="0">
                <a:latin typeface="Meiryo UI" panose="020B0604030504040204" pitchFamily="50" charset="-128"/>
                <a:ea typeface="Meiryo UI" panose="020B0604030504040204" pitchFamily="50" charset="-128"/>
                <a:cs typeface="Meiryo UI" panose="020B0604030504040204" pitchFamily="50" charset="-128"/>
              </a:rPr>
              <a:t>このスライドの画像を変更するに</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、まず画像を選択して削除します</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次</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に、プレースホルダーの </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図を追加</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アイコンをクリックして</a:t>
            </a:r>
            <a:r>
              <a:rPr kumimoji="1" lang="ja-JP" sz="1200" dirty="0" smtClean="0">
                <a:latin typeface="Meiryo UI" panose="020B0604030504040204" pitchFamily="50" charset="-128"/>
                <a:ea typeface="Meiryo UI" panose="020B0604030504040204" pitchFamily="50" charset="-128"/>
                <a:cs typeface="Meiryo UI" panose="020B0604030504040204" pitchFamily="50" charset="-128"/>
              </a:rPr>
              <a:t>、独自</a:t>
            </a:r>
            <a:r>
              <a:rPr kumimoji="1" lang="ja-JP" sz="1200" dirty="0">
                <a:latin typeface="Meiryo UI" panose="020B0604030504040204" pitchFamily="50" charset="-128"/>
                <a:ea typeface="Meiryo UI" panose="020B0604030504040204" pitchFamily="50" charset="-128"/>
                <a:cs typeface="Meiryo UI" panose="020B0604030504040204" pitchFamily="50" charset="-128"/>
              </a:rPr>
              <a:t>の画像を挿入します。</a:t>
            </a:r>
          </a:p>
        </p:txBody>
      </p:sp>
      <p:pic>
        <p:nvPicPr>
          <p:cNvPr id="6" name="図プレースホルダ 5" descr="DSCF0790.JPG"/>
          <p:cNvPicPr>
            <a:picLocks noGrp="1" noChangeAspect="1"/>
          </p:cNvPicPr>
          <p:nvPr>
            <p:ph type="pic" sz="quarter" idx="13"/>
          </p:nvPr>
        </p:nvPicPr>
        <p:blipFill>
          <a:blip r:embed="rId2" cstate="print">
            <a:lum contrast="-88000"/>
          </a:blip>
          <a:srcRect l="13627" r="13627"/>
          <a:stretch>
            <a:fillRect/>
          </a:stretch>
        </p:blipFill>
        <p:spPr/>
      </p:pic>
      <p:pic>
        <p:nvPicPr>
          <p:cNvPr id="10" name="図プレースホルダ 9" descr="DSCF0758.JPG"/>
          <p:cNvPicPr>
            <a:picLocks noGrp="1" noChangeAspect="1"/>
          </p:cNvPicPr>
          <p:nvPr>
            <p:ph type="pic" sz="quarter" idx="15"/>
          </p:nvPr>
        </p:nvPicPr>
        <p:blipFill>
          <a:blip r:embed="rId3" cstate="print"/>
          <a:srcRect l="13627" r="13627"/>
          <a:stretch>
            <a:fillRect/>
          </a:stretch>
        </p:blipFill>
        <p:spPr/>
      </p:pic>
    </p:spTree>
    <p:extLst>
      <p:ext uri="{BB962C8B-B14F-4D97-AF65-F5344CB8AC3E}">
        <p14:creationId xmlns:p14="http://schemas.microsoft.com/office/powerpoint/2010/main" xmlns="" val="3864440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研究の成果①</a:t>
            </a:r>
            <a:endParaRPr kumimoji="1" lang="ja-JP" altLang="en-US" dirty="0"/>
          </a:p>
        </p:txBody>
      </p:sp>
      <p:sp>
        <p:nvSpPr>
          <p:cNvPr id="7" name="コンテンツ プレースホルダー 6"/>
          <p:cNvSpPr>
            <a:spLocks noGrp="1"/>
          </p:cNvSpPr>
          <p:nvPr>
            <p:ph idx="1"/>
          </p:nvPr>
        </p:nvSpPr>
        <p:spPr>
          <a:xfrm>
            <a:off x="1524000" y="1828800"/>
            <a:ext cx="9144000" cy="3400400"/>
          </a:xfrm>
        </p:spPr>
        <p:txBody>
          <a:bodyPr>
            <a:noAutofit/>
          </a:bodyPr>
          <a:lstStyle/>
          <a:p>
            <a:pPr marL="358775" indent="-358775">
              <a:buNone/>
            </a:pPr>
            <a:r>
              <a:rPr lang="ja-JP" altLang="en-US" sz="2800" dirty="0"/>
              <a:t>○</a:t>
            </a:r>
            <a:r>
              <a:rPr lang="ja-JP" altLang="en-US" sz="2800" dirty="0" smtClean="0"/>
              <a:t>授業実践を通して、単元を貫く言語活動を位置付けた授業づくりのポイントを整理した。</a:t>
            </a:r>
            <a:endParaRPr lang="en-US" altLang="ja-JP" sz="2800" dirty="0" smtClean="0"/>
          </a:p>
          <a:p>
            <a:pPr marL="0" indent="358775">
              <a:buNone/>
            </a:pPr>
            <a:r>
              <a:rPr kumimoji="1" lang="ja-JP" altLang="en-US" sz="2800" dirty="0" smtClean="0"/>
              <a:t>・導入は単元を貫く言語活動全体の見通しを持つ。</a:t>
            </a:r>
            <a:endParaRPr kumimoji="1" lang="en-US" altLang="ja-JP" sz="2800" dirty="0" smtClean="0"/>
          </a:p>
          <a:p>
            <a:pPr marL="0" indent="358775">
              <a:buNone/>
            </a:pPr>
            <a:r>
              <a:rPr lang="ja-JP" altLang="en-US" sz="2800" dirty="0" smtClean="0"/>
              <a:t>・展開で教科書教材を読む際も目的をもって読む。</a:t>
            </a:r>
            <a:endParaRPr lang="en-US" altLang="ja-JP" sz="2800" dirty="0" smtClean="0"/>
          </a:p>
          <a:p>
            <a:pPr marL="0" indent="358775">
              <a:buNone/>
            </a:pPr>
            <a:r>
              <a:rPr kumimoji="1" lang="ja-JP" altLang="en-US" sz="2800" dirty="0" smtClean="0"/>
              <a:t>・展開の本時にも、単元を貫く言語活動と結びつく学習を行う。</a:t>
            </a:r>
            <a:endParaRPr kumimoji="1" lang="en-US" altLang="ja-JP" sz="2800" dirty="0" smtClean="0"/>
          </a:p>
          <a:p>
            <a:pPr marL="0" indent="358775">
              <a:buNone/>
            </a:pPr>
            <a:r>
              <a:rPr lang="ja-JP" altLang="en-US" sz="2800" dirty="0" smtClean="0"/>
              <a:t>・展開では、言語活動を自力で遂行する。</a:t>
            </a:r>
            <a:endParaRPr kumimoji="1" lang="ja-JP" altLang="en-US" sz="2800" dirty="0"/>
          </a:p>
        </p:txBody>
      </p:sp>
    </p:spTree>
    <p:extLst>
      <p:ext uri="{BB962C8B-B14F-4D97-AF65-F5344CB8AC3E}">
        <p14:creationId xmlns:p14="http://schemas.microsoft.com/office/powerpoint/2010/main" xmlns="" val="2081420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子供の友だち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hildrenFriends_16x9_TP103896100" id="{019ED4E0-D5BE-4C4D-9182-F8A288D51CB4}" vid="{6F5C03A4-7728-4D94-B9BA-CB9122E1AD71}"/>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教育現場用プレゼンテーション、アルバム (ワイドスクリーン)</Template>
  <TotalTime>0</TotalTime>
  <Words>900</Words>
  <Application>Microsoft Office PowerPoint</Application>
  <PresentationFormat>ユーザー設定</PresentationFormat>
  <Paragraphs>105</Paragraphs>
  <Slides>21</Slides>
  <Notes>0</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子供の友だち 16x9</vt:lpstr>
      <vt:lpstr>平成27年度　弟子屈町教育研究所　研究協力校 弟子屈町立和琴小学校 算数科・公開授業研究会</vt:lpstr>
      <vt:lpstr>和琴小学校の特色</vt:lpstr>
      <vt:lpstr>和琴小学校の特色</vt:lpstr>
      <vt:lpstr>学習になると…</vt:lpstr>
      <vt:lpstr>そこで…</vt:lpstr>
      <vt:lpstr>前年度までの研究</vt:lpstr>
      <vt:lpstr>前年度まで研究 ～言語活動を工夫した、国語科の授業づくり～</vt:lpstr>
      <vt:lpstr>スライド 8</vt:lpstr>
      <vt:lpstr>研究の成果①</vt:lpstr>
      <vt:lpstr>研究の成果②</vt:lpstr>
      <vt:lpstr>研究の課題</vt:lpstr>
      <vt:lpstr>今年度からの研究</vt:lpstr>
      <vt:lpstr>今年度からの研究主題</vt:lpstr>
      <vt:lpstr>研究仮説及び研究教科</vt:lpstr>
      <vt:lpstr>研究仮説①のキーワード（１）</vt:lpstr>
      <vt:lpstr>研究仮説①のキーワード（２）</vt:lpstr>
      <vt:lpstr>研究仮説①のキーワード（３）</vt:lpstr>
      <vt:lpstr>スライド 18</vt:lpstr>
      <vt:lpstr>スライド 19</vt:lpstr>
      <vt:lpstr>スライド 20</vt:lpstr>
      <vt:lpstr>スライド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2015-09-20T06:14:38Z</dcterms:created>
  <dcterms:modified xsi:type="dcterms:W3CDTF">2015-10-08T01:13:02Z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